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custom.xml" ContentType="application/vnd.openxmlformats-officedocument.custom-properties+xml"/>
  <Override PartName="/docProps/app.xml" ContentType="application/vnd.openxmlformats-officedocument.extended-properties+xml"/>
  <Override PartName="/ppt/_rels/presentation.xml.rels" ContentType="application/vnd.openxmlformats-package.relationships+xml"/>
  <Override PartName="/ppt/presentation.xml" ContentType="application/vnd.openxmlformats-officedocument.presentationml.presentation.main+xml"/>
  <Override PartName="/ppt/notesSlides/notesSlide1.xml" ContentType="application/vnd.openxmlformats-officedocument.presentationml.notesSlide+xml"/>
  <Override PartName="/ppt/notesSlides/_rels/notesSlide13.xml.rels" ContentType="application/vnd.openxmlformats-package.relationships+xml"/>
  <Override PartName="/ppt/notesSlides/_rels/notesSlide12.xml.rels" ContentType="application/vnd.openxmlformats-package.relationships+xml"/>
  <Override PartName="/ppt/notesSlides/_rels/notesSlide3.xml.rels" ContentType="application/vnd.openxmlformats-package.relationships+xml"/>
  <Override PartName="/ppt/notesSlides/_rels/notesSlide11.xml.rels" ContentType="application/vnd.openxmlformats-package.relationships+xml"/>
  <Override PartName="/ppt/notesSlides/_rels/notesSlide2.xml.rels" ContentType="application/vnd.openxmlformats-package.relationships+xml"/>
  <Override PartName="/ppt/notesSlides/_rels/notesSlide9.xml.rels" ContentType="application/vnd.openxmlformats-package.relationships+xml"/>
  <Override PartName="/ppt/notesSlides/_rels/notesSlide8.xml.rels" ContentType="application/vnd.openxmlformats-package.relationships+xml"/>
  <Override PartName="/ppt/notesSlides/_rels/notesSlide14.xml.rels" ContentType="application/vnd.openxmlformats-package.relationships+xml"/>
  <Override PartName="/ppt/notesSlides/_rels/notesSlide7.xml.rels" ContentType="application/vnd.openxmlformats-package.relationships+xml"/>
  <Override PartName="/ppt/notesSlides/_rels/notesSlide10.xml.rels" ContentType="application/vnd.openxmlformats-package.relationships+xml"/>
  <Override PartName="/ppt/notesSlides/_rels/notesSlide1.xml.rels" ContentType="application/vnd.openxmlformats-package.relationship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10.xml" ContentType="application/vnd.openxmlformats-officedocument.presentationml.notesSlide+xml"/>
  <Override PartName="/ppt/notesSlides/notesSlide7.xml" ContentType="application/vnd.openxmlformats-officedocument.presentationml.notesSlide+xml"/>
  <Override PartName="/ppt/notesSlides/notesSlide14.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presProps.xml" ContentType="application/vnd.openxmlformats-officedocument.presentationml.presProps+xml"/>
  <Override PartName="/ppt/slideMasters/_rels/slideMaster9.xml.rels" ContentType="application/vnd.openxmlformats-package.relationships+xml"/>
  <Override PartName="/ppt/slideMasters/_rels/slideMaster8.xml.rels" ContentType="application/vnd.openxmlformats-package.relationships+xml"/>
  <Override PartName="/ppt/slideMasters/_rels/slideMaster7.xml.rels" ContentType="application/vnd.openxmlformats-package.relationships+xml"/>
  <Override PartName="/ppt/slideMasters/_rels/slideMaster6.xml.rels" ContentType="application/vnd.openxmlformats-package.relationships+xml"/>
  <Override PartName="/ppt/slideMasters/_rels/slideMaster5.xml.rels" ContentType="application/vnd.openxmlformats-package.relationships+xml"/>
  <Override PartName="/ppt/slideMasters/_rels/slideMaster4.xml.rels" ContentType="application/vnd.openxmlformats-package.relationships+xml"/>
  <Override PartName="/ppt/slideMasters/_rels/slideMaster3.xml.rels" ContentType="application/vnd.openxmlformats-package.relationships+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Layouts/slideLayout59.xml" ContentType="application/vnd.openxmlformats-officedocument.presentationml.slideLayout+xml"/>
  <Override PartName="/ppt/slideLayouts/slideLayout16.xml" ContentType="application/vnd.openxmlformats-officedocument.presentationml.slideLayout+xml"/>
  <Override PartName="/ppt/slideLayouts/slideLayout103.xml" ContentType="application/vnd.openxmlformats-officedocument.presentationml.slideLayout+xml"/>
  <Override PartName="/ppt/slideLayouts/slideLayout58.xml" ContentType="application/vnd.openxmlformats-officedocument.presentationml.slideLayout+xml"/>
  <Override PartName="/ppt/slideLayouts/slideLayout15.xml" ContentType="application/vnd.openxmlformats-officedocument.presentationml.slideLayout+xml"/>
  <Override PartName="/ppt/slideLayouts/slideLayout102.xml" ContentType="application/vnd.openxmlformats-officedocument.presentationml.slideLayout+xml"/>
  <Override PartName="/ppt/slideLayouts/slideLayout57.xml" ContentType="application/vnd.openxmlformats-officedocument.presentationml.slideLayout+xml"/>
  <Override PartName="/ppt/slideLayouts/slideLayout14.xml" ContentType="application/vnd.openxmlformats-officedocument.presentationml.slideLayout+xml"/>
  <Override PartName="/ppt/slideLayouts/slideLayout101.xml" ContentType="application/vnd.openxmlformats-officedocument.presentationml.slideLayout+xml"/>
  <Override PartName="/ppt/slideLayouts/slideLayout49.xml" ContentType="application/vnd.openxmlformats-officedocument.presentationml.slideLayout+xml"/>
  <Override PartName="/ppt/slideLayouts/slideLayout48.xml" ContentType="application/vnd.openxmlformats-officedocument.presentationml.slideLayout+xml"/>
  <Override PartName="/ppt/slideLayouts/slideLayout47.xml" ContentType="application/vnd.openxmlformats-officedocument.presentationml.slideLayout+xml"/>
  <Override PartName="/ppt/slideLayouts/slideLayout56.xml" ContentType="application/vnd.openxmlformats-officedocument.presentationml.slideLayout+xml"/>
  <Override PartName="/ppt/slideLayouts/slideLayout13.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39.xml" ContentType="application/vnd.openxmlformats-officedocument.presentationml.slideLayout+xml"/>
  <Override PartName="/ppt/slideLayouts/slideLayout3.xml" ContentType="application/vnd.openxmlformats-officedocument.presentationml.slideLayout+xml"/>
  <Override PartName="/ppt/slideLayouts/slideLayout55.xml" ContentType="application/vnd.openxmlformats-officedocument.presentationml.slideLayout+xml"/>
  <Override PartName="/ppt/slideLayouts/slideLayout12.xml" ContentType="application/vnd.openxmlformats-officedocument.presentationml.slideLayout+xml"/>
  <Override PartName="/ppt/slideLayouts/slideLayout98.xml" ContentType="application/vnd.openxmlformats-officedocument.presentationml.slideLayout+xml"/>
  <Override PartName="/ppt/slideLayouts/slideLayout38.xml" ContentType="application/vnd.openxmlformats-officedocument.presentationml.slideLayout+xml"/>
  <Override PartName="/ppt/slideLayouts/slideLayout2.xml" ContentType="application/vnd.openxmlformats-officedocument.presentationml.slideLayout+xml"/>
  <Override PartName="/ppt/slideLayouts/slideLayout54.xml" ContentType="application/vnd.openxmlformats-officedocument.presentationml.slideLayout+xml"/>
  <Override PartName="/ppt/slideLayouts/slideLayout11.xml" ContentType="application/vnd.openxmlformats-officedocument.presentationml.slideLayout+xml"/>
  <Override PartName="/ppt/slideLayouts/slideLayout97.xml" ContentType="application/vnd.openxmlformats-officedocument.presentationml.slideLayout+xml"/>
  <Override PartName="/ppt/slideLayouts/slideLayout37.xml" ContentType="application/vnd.openxmlformats-officedocument.presentationml.slideLayout+xml"/>
  <Override PartName="/ppt/slideLayouts/slideLayout1.xml" ContentType="application/vnd.openxmlformats-officedocument.presentationml.slideLayout+xml"/>
  <Override PartName="/ppt/slideLayouts/slideLayout30.xml" ContentType="application/vnd.openxmlformats-officedocument.presentationml.slideLayout+xml"/>
  <Override PartName="/ppt/slideLayouts/slideLayout73.xml" ContentType="application/vnd.openxmlformats-officedocument.presentationml.slideLayout+xml"/>
  <Override PartName="/ppt/slideLayouts/slideLayout10.xml" ContentType="application/vnd.openxmlformats-officedocument.presentationml.slideLayout+xml"/>
  <Override PartName="/ppt/slideLayouts/slideLayout53.xml" ContentType="application/vnd.openxmlformats-officedocument.presentationml.slideLayout+xml"/>
  <Override PartName="/ppt/slideLayouts/slideLayout96.xml" ContentType="application/vnd.openxmlformats-officedocument.presentationml.slideLayout+xml"/>
  <Override PartName="/ppt/slideLayouts/slideLayout21.xml" ContentType="application/vnd.openxmlformats-officedocument.presentationml.slideLayout+xml"/>
  <Override PartName="/ppt/slideLayouts/slideLayout64.xml" ContentType="application/vnd.openxmlformats-officedocument.presentationml.slideLayout+xml"/>
  <Override PartName="/ppt/slideLayouts/slideLayout8.xml" ContentType="application/vnd.openxmlformats-officedocument.presentationml.slideLayout+xml"/>
  <Override PartName="/ppt/slideLayouts/slideLayout20.xml" ContentType="application/vnd.openxmlformats-officedocument.presentationml.slideLayout+xml"/>
  <Override PartName="/ppt/slideLayouts/slideLayout63.xml" ContentType="application/vnd.openxmlformats-officedocument.presentationml.slideLayout+xml"/>
  <Override PartName="/ppt/slideLayouts/slideLayout7.xml" ContentType="application/vnd.openxmlformats-officedocument.presentationml.slideLayout+xml"/>
  <Override PartName="/ppt/slideLayouts/slideLayout6.xml" ContentType="application/vnd.openxmlformats-officedocument.presentationml.slideLayout+xml"/>
  <Override PartName="/ppt/slideLayouts/slideLayout5.xml" ContentType="application/vnd.openxmlformats-officedocument.presentationml.slideLayout+xml"/>
  <Override PartName="/ppt/slideLayouts/slideLayout4.xml" ContentType="application/vnd.openxmlformats-officedocument.presentationml.slideLayout+xml"/>
  <Override PartName="/ppt/slideLayouts/slideLayout46.xml" ContentType="application/vnd.openxmlformats-officedocument.presentationml.slideLayout+xml"/>
  <Override PartName="/ppt/slideLayouts/slideLayout89.xml" ContentType="application/vnd.openxmlformats-officedocument.presentationml.slideLayout+xml"/>
  <Override PartName="/ppt/slideLayouts/slideLayout29.xml" ContentType="application/vnd.openxmlformats-officedocument.presentationml.slideLayout+xml"/>
  <Override PartName="/ppt/slideLayouts/slideLayout45.xml" ContentType="application/vnd.openxmlformats-officedocument.presentationml.slideLayout+xml"/>
  <Override PartName="/ppt/slideLayouts/slideLayout88.xml" ContentType="application/vnd.openxmlformats-officedocument.presentationml.slideLayout+xml"/>
  <Override PartName="/ppt/slideLayouts/slideLayout28.xml" ContentType="application/vnd.openxmlformats-officedocument.presentationml.slideLayout+xml"/>
  <Override PartName="/ppt/slideLayouts/slideLayout78.xml" ContentType="application/vnd.openxmlformats-officedocument.presentationml.slideLayout+xml"/>
  <Override PartName="/ppt/slideLayouts/slideLayout35.xml" ContentType="application/vnd.openxmlformats-officedocument.presentationml.slideLayout+xml"/>
  <Override PartName="/ppt/slideLayouts/slideLayout95.xml" ContentType="application/vnd.openxmlformats-officedocument.presentationml.slideLayout+xml"/>
  <Override PartName="/ppt/slideLayouts/slideLayout52.xml" ContentType="application/vnd.openxmlformats-officedocument.presentationml.slideLayout+xml"/>
  <Override PartName="/ppt/slideLayouts/slideLayout18.xml" ContentType="application/vnd.openxmlformats-officedocument.presentationml.slideLayout+xml"/>
  <Override PartName="/ppt/slideLayouts/slideLayout105.xml" ContentType="application/vnd.openxmlformats-officedocument.presentationml.slideLayout+xml"/>
  <Override PartName="/ppt/slideLayouts/slideLayout82.xml" ContentType="application/vnd.openxmlformats-officedocument.presentationml.slideLayout+xml"/>
  <Override PartName="/ppt/slideLayouts/slideLayout60.xml" ContentType="application/vnd.openxmlformats-officedocument.presentationml.slideLayout+xml"/>
  <Override PartName="/ppt/slideLayouts/slideLayout43.xml" ContentType="application/vnd.openxmlformats-officedocument.presentationml.slideLayout+xml"/>
  <Override PartName="/ppt/slideLayouts/slideLayout86.xml" ContentType="application/vnd.openxmlformats-officedocument.presentationml.slideLayout+xml"/>
  <Override PartName="/ppt/slideLayouts/slideLayout26.xml" ContentType="application/vnd.openxmlformats-officedocument.presentationml.slideLayout+xml"/>
  <Override PartName="/ppt/slideLayouts/slideLayout69.xml" ContentType="application/vnd.openxmlformats-officedocument.presentationml.slideLayout+xml"/>
  <Override PartName="/ppt/slideLayouts/slideLayout81.xml" ContentType="application/vnd.openxmlformats-officedocument.presentationml.slideLayout+xml"/>
  <Override PartName="/ppt/slideLayouts/slideLayout42.xml" ContentType="application/vnd.openxmlformats-officedocument.presentationml.slideLayout+xml"/>
  <Override PartName="/ppt/slideLayouts/slideLayout85.xml" ContentType="application/vnd.openxmlformats-officedocument.presentationml.slideLayout+xml"/>
  <Override PartName="/ppt/slideLayouts/_rels/slideLayout79.xml.rels" ContentType="application/vnd.openxmlformats-package.relationships+xml"/>
  <Override PartName="/ppt/slideLayouts/_rels/slideLayout36.xml.rels" ContentType="application/vnd.openxmlformats-package.relationships+xml"/>
  <Override PartName="/ppt/slideLayouts/_rels/slideLayout106.xml.rels" ContentType="application/vnd.openxmlformats-package.relationships+xml"/>
  <Override PartName="/ppt/slideLayouts/_rels/slideLayout24.xml.rels" ContentType="application/vnd.openxmlformats-package.relationships+xml"/>
  <Override PartName="/ppt/slideLayouts/_rels/slideLayout67.xml.rels" ContentType="application/vnd.openxmlformats-package.relationships+xml"/>
  <Override PartName="/ppt/slideLayouts/_rels/slideLayout87.xml.rels" ContentType="application/vnd.openxmlformats-package.relationships+xml"/>
  <Override PartName="/ppt/slideLayouts/_rels/slideLayout44.xml.rels" ContentType="application/vnd.openxmlformats-package.relationships+xml"/>
  <Override PartName="/ppt/slideLayouts/_rels/slideLayout31.xml.rels" ContentType="application/vnd.openxmlformats-package.relationships+xml"/>
  <Override PartName="/ppt/slideLayouts/_rels/slideLayout74.xml.rels" ContentType="application/vnd.openxmlformats-package.relationships+xml"/>
  <Override PartName="/ppt/slideLayouts/_rels/slideLayout22.xml.rels" ContentType="application/vnd.openxmlformats-package.relationships+xml"/>
  <Override PartName="/ppt/slideLayouts/_rels/slideLayout65.xml.rels" ContentType="application/vnd.openxmlformats-package.relationships+xml"/>
  <Override PartName="/ppt/slideLayouts/_rels/slideLayout104.xml.rels" ContentType="application/vnd.openxmlformats-package.relationships+xml"/>
  <Override PartName="/ppt/slideLayouts/_rels/slideLayout32.xml.rels" ContentType="application/vnd.openxmlformats-package.relationships+xml"/>
  <Override PartName="/ppt/slideLayouts/_rels/slideLayout75.xml.rels" ContentType="application/vnd.openxmlformats-package.relationships+xml"/>
  <Override PartName="/ppt/slideLayouts/_rels/slideLayout40.xml.rels" ContentType="application/vnd.openxmlformats-package.relationships+xml"/>
  <Override PartName="/ppt/slideLayouts/_rels/slideLayout83.xml.rels" ContentType="application/vnd.openxmlformats-package.relationships+xml"/>
  <Override PartName="/ppt/slideLayouts/_rels/slideLayout23.xml.rels" ContentType="application/vnd.openxmlformats-package.relationships+xml"/>
  <Override PartName="/ppt/slideLayouts/_rels/slideLayout66.xml.rels" ContentType="application/vnd.openxmlformats-package.relationships+xml"/>
  <Override PartName="/ppt/slideLayouts/_rels/slideLayout105.xml.rels" ContentType="application/vnd.openxmlformats-package.relationships+xml"/>
  <Override PartName="/ppt/slideLayouts/_rels/slideLayout50.xml.rels" ContentType="application/vnd.openxmlformats-package.relationships+xml"/>
  <Override PartName="/ppt/slideLayouts/_rels/slideLayout93.xml.rels" ContentType="application/vnd.openxmlformats-package.relationships+xml"/>
  <Override PartName="/ppt/slideLayouts/_rels/slideLayout33.xml.rels" ContentType="application/vnd.openxmlformats-package.relationships+xml"/>
  <Override PartName="/ppt/slideLayouts/_rels/slideLayout76.xml.rels" ContentType="application/vnd.openxmlformats-package.relationships+xml"/>
  <Override PartName="/ppt/slideLayouts/_rels/slideLayout41.xml.rels" ContentType="application/vnd.openxmlformats-package.relationships+xml"/>
  <Override PartName="/ppt/slideLayouts/_rels/slideLayout84.xml.rels" ContentType="application/vnd.openxmlformats-package.relationships+xml"/>
  <Override PartName="/ppt/slideLayouts/_rels/slideLayout94.xml.rels" ContentType="application/vnd.openxmlformats-package.relationships+xml"/>
  <Override PartName="/ppt/slideLayouts/_rels/slideLayout51.xml.rels" ContentType="application/vnd.openxmlformats-package.relationships+xml"/>
  <Override PartName="/ppt/slideLayouts/_rels/slideLayout77.xml.rels" ContentType="application/vnd.openxmlformats-package.relationships+xml"/>
  <Override PartName="/ppt/slideLayouts/_rels/slideLayout34.xml.rels" ContentType="application/vnd.openxmlformats-package.relationships+xml"/>
  <Override PartName="/ppt/slideLayouts/_rels/slideLayout17.xml.rels" ContentType="application/vnd.openxmlformats-package.relationships+xml"/>
  <Override PartName="/ppt/slideLayouts/_rels/slideLayout27.xml.rels" ContentType="application/vnd.openxmlformats-package.relationships+xml"/>
  <Override PartName="/ppt/slideLayouts/_rels/slideLayout61.xml.rels" ContentType="application/vnd.openxmlformats-package.relationships+xml"/>
  <Override PartName="/ppt/slideLayouts/_rels/slideLayout100.xml.rels" ContentType="application/vnd.openxmlformats-package.relationships+xml"/>
  <Override PartName="/ppt/slideLayouts/_rels/slideLayout19.xml.rels" ContentType="application/vnd.openxmlformats-package.relationships+xml"/>
  <Override PartName="/ppt/slideLayouts/_rels/slideLayout70.xml.rels" ContentType="application/vnd.openxmlformats-package.relationships+xml"/>
  <Override PartName="/ppt/slideLayouts/_rels/slideLayout62.xml.rels" ContentType="application/vnd.openxmlformats-package.relationships+xml"/>
  <Override PartName="/ppt/slideLayouts/_rels/slideLayout101.xml.rels" ContentType="application/vnd.openxmlformats-package.relationships+xml"/>
  <Override PartName="/ppt/slideLayouts/_rels/slideLayout71.xml.rels" ContentType="application/vnd.openxmlformats-package.relationships+xml"/>
  <Override PartName="/ppt/slideLayouts/_rels/slideLayout72.xml.rels" ContentType="application/vnd.openxmlformats-package.relationships+xml"/>
  <Override PartName="/ppt/slideLayouts/_rels/slideLayout80.xml.rels" ContentType="application/vnd.openxmlformats-package.relationships+xml"/>
  <Override PartName="/ppt/slideLayouts/_rels/slideLayout81.xml.rels" ContentType="application/vnd.openxmlformats-package.relationships+xml"/>
  <Override PartName="/ppt/slideLayouts/_rels/slideLayout82.xml.rels" ContentType="application/vnd.openxmlformats-package.relationships+xml"/>
  <Override PartName="/ppt/slideLayouts/_rels/slideLayout90.xml.rels" ContentType="application/vnd.openxmlformats-package.relationships+xml"/>
  <Override PartName="/ppt/slideLayouts/_rels/slideLayout92.xml.rels" ContentType="application/vnd.openxmlformats-package.relationships+xml"/>
  <Override PartName="/ppt/slideLayouts/_rels/slideLayout107.xml.rels" ContentType="application/vnd.openxmlformats-package.relationships+xml"/>
  <Override PartName="/ppt/slideLayouts/_rels/slideLayout68.xml.rels" ContentType="application/vnd.openxmlformats-package.relationships+xml"/>
  <Override PartName="/ppt/slideLayouts/_rels/slideLayout25.xml.rels" ContentType="application/vnd.openxmlformats-package.relationships+xml"/>
  <Override PartName="/ppt/slideLayouts/_rels/slideLayout91.xml.rels" ContentType="application/vnd.openxmlformats-package.relationships+xml"/>
  <Override PartName="/ppt/slideLayouts/_rels/slideLayout1.xml.rels" ContentType="application/vnd.openxmlformats-package.relationships+xml"/>
  <Override PartName="/ppt/slideLayouts/_rels/slideLayout47.xml.rels" ContentType="application/vnd.openxmlformats-package.relationships+xml"/>
  <Override PartName="/ppt/slideLayouts/_rels/slideLayout96.xml.rels" ContentType="application/vnd.openxmlformats-package.relationships+xml"/>
  <Override PartName="/ppt/slideLayouts/_rels/slideLayout10.xml.rels" ContentType="application/vnd.openxmlformats-package.relationships+xml"/>
  <Override PartName="/ppt/slideLayouts/_rels/slideLayout53.xml.rels" ContentType="application/vnd.openxmlformats-package.relationships+xml"/>
  <Override PartName="/ppt/slideLayouts/_rels/slideLayout37.xml.rels" ContentType="application/vnd.openxmlformats-package.relationships+xml"/>
  <Override PartName="/ppt/slideLayouts/_rels/slideLayout97.xml.rels" ContentType="application/vnd.openxmlformats-package.relationships+xml"/>
  <Override PartName="/ppt/slideLayouts/_rels/slideLayout11.xml.rels" ContentType="application/vnd.openxmlformats-package.relationships+xml"/>
  <Override PartName="/ppt/slideLayouts/_rels/slideLayout54.xml.rels" ContentType="application/vnd.openxmlformats-package.relationships+xml"/>
  <Override PartName="/ppt/slideLayouts/_rels/slideLayout2.xml.rels" ContentType="application/vnd.openxmlformats-package.relationships+xml"/>
  <Override PartName="/ppt/slideLayouts/_rels/slideLayout48.xml.rels" ContentType="application/vnd.openxmlformats-package.relationships+xml"/>
  <Override PartName="/ppt/slideLayouts/_rels/slideLayout38.xml.rels" ContentType="application/vnd.openxmlformats-package.relationships+xml"/>
  <Override PartName="/ppt/slideLayouts/_rels/slideLayout98.xml.rels" ContentType="application/vnd.openxmlformats-package.relationships+xml"/>
  <Override PartName="/ppt/slideLayouts/_rels/slideLayout12.xml.rels" ContentType="application/vnd.openxmlformats-package.relationships+xml"/>
  <Override PartName="/ppt/slideLayouts/_rels/slideLayout55.xml.rels" ContentType="application/vnd.openxmlformats-package.relationships+xml"/>
  <Override PartName="/ppt/slideLayouts/_rels/slideLayout3.xml.rels" ContentType="application/vnd.openxmlformats-package.relationships+xml"/>
  <Override PartName="/ppt/slideLayouts/_rels/slideLayout49.xml.rels" ContentType="application/vnd.openxmlformats-package.relationships+xml"/>
  <Override PartName="/ppt/slideLayouts/_rels/slideLayout59.xml.rels" ContentType="application/vnd.openxmlformats-package.relationships+xml"/>
  <Override PartName="/ppt/slideLayouts/_rels/slideLayout16.xml.rels" ContentType="application/vnd.openxmlformats-package.relationships+xml"/>
  <Override PartName="/ppt/slideLayouts/_rels/slideLayout58.xml.rels" ContentType="application/vnd.openxmlformats-package.relationships+xml"/>
  <Override PartName="/ppt/slideLayouts/_rels/slideLayout15.xml.rels" ContentType="application/vnd.openxmlformats-package.relationships+xml"/>
  <Override PartName="/ppt/slideLayouts/_rels/slideLayout30.xml.rels" ContentType="application/vnd.openxmlformats-package.relationships+xml"/>
  <Override PartName="/ppt/slideLayouts/_rels/slideLayout73.xml.rels" ContentType="application/vnd.openxmlformats-package.relationships+xml"/>
  <Override PartName="/ppt/slideLayouts/_rels/slideLayout39.xml.rels" ContentType="application/vnd.openxmlformats-package.relationships+xml"/>
  <Override PartName="/ppt/slideLayouts/_rels/slideLayout14.xml.rels" ContentType="application/vnd.openxmlformats-package.relationships+xml"/>
  <Override PartName="/ppt/slideLayouts/_rels/slideLayout57.xml.rels" ContentType="application/vnd.openxmlformats-package.relationships+xml"/>
  <Override PartName="/ppt/slideLayouts/_rels/slideLayout13.xml.rels" ContentType="application/vnd.openxmlformats-package.relationships+xml"/>
  <Override PartName="/ppt/slideLayouts/_rels/slideLayout56.xml.rels" ContentType="application/vnd.openxmlformats-package.relationships+xml"/>
  <Override PartName="/ppt/slideLayouts/_rels/slideLayout99.xml.rels" ContentType="application/vnd.openxmlformats-package.relationships+xml"/>
  <Override PartName="/ppt/slideLayouts/_rels/slideLayout7.xml.rels" ContentType="application/vnd.openxmlformats-package.relationships+xml"/>
  <Override PartName="/ppt/slideLayouts/_rels/slideLayout64.xml.rels" ContentType="application/vnd.openxmlformats-package.relationships+xml"/>
  <Override PartName="/ppt/slideLayouts/_rels/slideLayout103.xml.rels" ContentType="application/vnd.openxmlformats-package.relationships+xml"/>
  <Override PartName="/ppt/slideLayouts/_rels/slideLayout21.xml.rels" ContentType="application/vnd.openxmlformats-package.relationships+xml"/>
  <Override PartName="/ppt/slideLayouts/_rels/slideLayout8.xml.rels" ContentType="application/vnd.openxmlformats-package.relationships+xml"/>
  <Override PartName="/ppt/slideLayouts/_rels/slideLayout6.xml.rels" ContentType="application/vnd.openxmlformats-package.relationships+xml"/>
  <Override PartName="/ppt/slideLayouts/_rels/slideLayout102.xml.rels" ContentType="application/vnd.openxmlformats-package.relationships+xml"/>
  <Override PartName="/ppt/slideLayouts/_rels/slideLayout20.xml.rels" ContentType="application/vnd.openxmlformats-package.relationships+xml"/>
  <Override PartName="/ppt/slideLayouts/_rels/slideLayout63.xml.rels" ContentType="application/vnd.openxmlformats-package.relationships+xml"/>
  <Override PartName="/ppt/slideLayouts/_rels/slideLayout29.xml.rels" ContentType="application/vnd.openxmlformats-package.relationships+xml"/>
  <Override PartName="/ppt/slideLayouts/_rels/slideLayout5.xml.rels" ContentType="application/vnd.openxmlformats-package.relationships+xml"/>
  <Override PartName="/ppt/slideLayouts/_rels/slideLayout4.xml.rels" ContentType="application/vnd.openxmlformats-package.relationships+xml"/>
  <Override PartName="/ppt/slideLayouts/_rels/slideLayout46.xml.rels" ContentType="application/vnd.openxmlformats-package.relationships+xml"/>
  <Override PartName="/ppt/slideLayouts/_rels/slideLayout89.xml.rels" ContentType="application/vnd.openxmlformats-package.relationships+xml"/>
  <Override PartName="/ppt/slideLayouts/_rels/slideLayout9.xml.rels" ContentType="application/vnd.openxmlformats-package.relationships+xml"/>
  <Override PartName="/ppt/slideLayouts/_rels/slideLayout88.xml.rels" ContentType="application/vnd.openxmlformats-package.relationships+xml"/>
  <Override PartName="/ppt/slideLayouts/_rels/slideLayout45.xml.rels" ContentType="application/vnd.openxmlformats-package.relationships+xml"/>
  <Override PartName="/ppt/slideLayouts/_rels/slideLayout28.xml.rels" ContentType="application/vnd.openxmlformats-package.relationships+xml"/>
  <Override PartName="/ppt/slideLayouts/_rels/slideLayout78.xml.rels" ContentType="application/vnd.openxmlformats-package.relationships+xml"/>
  <Override PartName="/ppt/slideLayouts/_rels/slideLayout35.xml.rels" ContentType="application/vnd.openxmlformats-package.relationships+xml"/>
  <Override PartName="/ppt/slideLayouts/_rels/slideLayout18.xml.rels" ContentType="application/vnd.openxmlformats-package.relationships+xml"/>
  <Override PartName="/ppt/slideLayouts/_rels/slideLayout95.xml.rels" ContentType="application/vnd.openxmlformats-package.relationships+xml"/>
  <Override PartName="/ppt/slideLayouts/_rels/slideLayout52.xml.rels" ContentType="application/vnd.openxmlformats-package.relationships+xml"/>
  <Override PartName="/ppt/slideLayouts/_rels/slideLayout60.xml.rels" ContentType="application/vnd.openxmlformats-package.relationships+xml"/>
  <Override PartName="/ppt/slideLayouts/_rels/slideLayout86.xml.rels" ContentType="application/vnd.openxmlformats-package.relationships+xml"/>
  <Override PartName="/ppt/slideLayouts/_rels/slideLayout43.xml.rels" ContentType="application/vnd.openxmlformats-package.relationships+xml"/>
  <Override PartName="/ppt/slideLayouts/_rels/slideLayout108.xml.rels" ContentType="application/vnd.openxmlformats-package.relationships+xml"/>
  <Override PartName="/ppt/slideLayouts/_rels/slideLayout69.xml.rels" ContentType="application/vnd.openxmlformats-package.relationships+xml"/>
  <Override PartName="/ppt/slideLayouts/_rels/slideLayout26.xml.rels" ContentType="application/vnd.openxmlformats-package.relationships+xml"/>
  <Override PartName="/ppt/slideLayouts/_rels/slideLayout85.xml.rels" ContentType="application/vnd.openxmlformats-package.relationships+xml"/>
  <Override PartName="/ppt/slideLayouts/_rels/slideLayout42.xml.rels" ContentType="application/vnd.openxmlformats-package.relationships+xml"/>
  <Override PartName="/ppt/slideLayouts/slideLayout25.xml" ContentType="application/vnd.openxmlformats-officedocument.presentationml.slideLayout+xml"/>
  <Override PartName="/ppt/slideLayouts/slideLayout68.xml" ContentType="application/vnd.openxmlformats-officedocument.presentationml.slideLayout+xml"/>
  <Override PartName="/ppt/slideLayouts/slideLayout108.xml" ContentType="application/vnd.openxmlformats-officedocument.presentationml.slideLayout+xml"/>
  <Override PartName="/ppt/slideLayouts/slideLayout92.xml" ContentType="application/vnd.openxmlformats-officedocument.presentationml.slideLayout+xml"/>
  <Override PartName="/ppt/slideLayouts/slideLayout91.xml" ContentType="application/vnd.openxmlformats-officedocument.presentationml.slideLayout+xml"/>
  <Override PartName="/ppt/slideLayouts/slideLayout90.xml" ContentType="application/vnd.openxmlformats-officedocument.presentationml.slideLayout+xml"/>
  <Override PartName="/ppt/slideLayouts/slideLayout80.xml" ContentType="application/vnd.openxmlformats-officedocument.presentationml.slideLayout+xml"/>
  <Override PartName="/ppt/slideLayouts/slideLayout72.xml" ContentType="application/vnd.openxmlformats-officedocument.presentationml.slideLayout+xml"/>
  <Override PartName="/ppt/slideLayouts/slideLayout71.xml" ContentType="application/vnd.openxmlformats-officedocument.presentationml.slideLayout+xml"/>
  <Override PartName="/ppt/slideLayouts/slideLayout62.xml" ContentType="application/vnd.openxmlformats-officedocument.presentationml.slideLayout+xml"/>
  <Override PartName="/ppt/slideLayouts/slideLayout70.xml" ContentType="application/vnd.openxmlformats-officedocument.presentationml.slideLayout+xml"/>
  <Override PartName="/ppt/slideLayouts/slideLayout107.xml" ContentType="application/vnd.openxmlformats-officedocument.presentationml.slideLayout+xml"/>
  <Override PartName="/ppt/slideLayouts/slideLayout61.xml" ContentType="application/vnd.openxmlformats-officedocument.presentationml.slideLayout+xml"/>
  <Override PartName="/ppt/slideLayouts/slideLayout27.xml" ContentType="application/vnd.openxmlformats-officedocument.presentationml.slideLayout+xml"/>
  <Override PartName="/ppt/slideLayouts/slideLayout104.xml" ContentType="application/vnd.openxmlformats-officedocument.presentationml.slideLayout+xml"/>
  <Override PartName="/ppt/slideLayouts/slideLayout17.xml" ContentType="application/vnd.openxmlformats-officedocument.presentationml.slideLayout+xml"/>
  <Override PartName="/ppt/slideLayouts/slideLayout34.xml" ContentType="application/vnd.openxmlformats-officedocument.presentationml.slideLayout+xml"/>
  <Override PartName="/ppt/slideLayouts/slideLayout77.xml" ContentType="application/vnd.openxmlformats-officedocument.presentationml.slideLayout+xml"/>
  <Override PartName="/ppt/slideLayouts/slideLayout51.xml" ContentType="application/vnd.openxmlformats-officedocument.presentationml.slideLayout+xml"/>
  <Override PartName="/ppt/slideLayouts/slideLayout94.xml" ContentType="application/vnd.openxmlformats-officedocument.presentationml.slideLayout+xml"/>
  <Override PartName="/ppt/slideLayouts/slideLayout67.xml" ContentType="application/vnd.openxmlformats-officedocument.presentationml.slideLayout+xml"/>
  <Override PartName="/ppt/slideLayouts/slideLayout24.xml" ContentType="application/vnd.openxmlformats-officedocument.presentationml.slideLayout+xml"/>
  <Override PartName="/ppt/slideLayouts/slideLayout84.xml" ContentType="application/vnd.openxmlformats-officedocument.presentationml.slideLayout+xml"/>
  <Override PartName="/ppt/slideLayouts/slideLayout41.xml" ContentType="application/vnd.openxmlformats-officedocument.presentationml.slideLayout+xml"/>
  <Override PartName="/ppt/slideLayouts/slideLayout76.xml" ContentType="application/vnd.openxmlformats-officedocument.presentationml.slideLayout+xml"/>
  <Override PartName="/ppt/slideLayouts/slideLayout33.xml" ContentType="application/vnd.openxmlformats-officedocument.presentationml.slideLayout+xml"/>
  <Override PartName="/ppt/slideLayouts/slideLayout93.xml" ContentType="application/vnd.openxmlformats-officedocument.presentationml.slideLayout+xml"/>
  <Override PartName="/ppt/slideLayouts/slideLayout50.xml" ContentType="application/vnd.openxmlformats-officedocument.presentationml.slideLayout+xml"/>
  <Override PartName="/ppt/slideLayouts/slideLayout19.xml" ContentType="application/vnd.openxmlformats-officedocument.presentationml.slideLayout+xml"/>
  <Override PartName="/ppt/slideLayouts/slideLayout106.xml" ContentType="application/vnd.openxmlformats-officedocument.presentationml.slideLayout+xml"/>
  <Override PartName="/ppt/slideLayouts/slideLayout66.xml" ContentType="application/vnd.openxmlformats-officedocument.presentationml.slideLayout+xml"/>
  <Override PartName="/ppt/slideLayouts/slideLayout23.xml" ContentType="application/vnd.openxmlformats-officedocument.presentationml.slideLayout+xml"/>
  <Override PartName="/ppt/slideLayouts/slideLayout83.xml" ContentType="application/vnd.openxmlformats-officedocument.presentationml.slideLayout+xml"/>
  <Override PartName="/ppt/slideLayouts/slideLayout40.xml" ContentType="application/vnd.openxmlformats-officedocument.presentationml.slideLayout+xml"/>
  <Override PartName="/ppt/slideLayouts/slideLayout75.xml" ContentType="application/vnd.openxmlformats-officedocument.presentationml.slideLayout+xml"/>
  <Override PartName="/ppt/slideLayouts/slideLayout32.xml" ContentType="application/vnd.openxmlformats-officedocument.presentationml.slideLayout+xml"/>
  <Override PartName="/ppt/slideLayouts/slideLayout65.xml" ContentType="application/vnd.openxmlformats-officedocument.presentationml.slideLayout+xml"/>
  <Override PartName="/ppt/slideLayouts/slideLayout22.xml" ContentType="application/vnd.openxmlformats-officedocument.presentationml.slideLayout+xml"/>
  <Override PartName="/ppt/slideLayouts/slideLayout9.xml" ContentType="application/vnd.openxmlformats-officedocument.presentationml.slideLayout+xml"/>
  <Override PartName="/ppt/slideLayouts/slideLayout74.xml" ContentType="application/vnd.openxmlformats-officedocument.presentationml.slideLayout+xml"/>
  <Override PartName="/ppt/slideLayouts/slideLayout31.xml" ContentType="application/vnd.openxmlformats-officedocument.presentationml.slideLayout+xml"/>
  <Override PartName="/ppt/slideLayouts/slideLayout44.xml" ContentType="application/vnd.openxmlformats-officedocument.presentationml.slideLayout+xml"/>
  <Override PartName="/ppt/slideLayouts/slideLayout87.xml" ContentType="application/vnd.openxmlformats-officedocument.presentationml.slideLayout+xml"/>
  <Override PartName="/ppt/slideLayouts/slideLayout36.xml" ContentType="application/vnd.openxmlformats-officedocument.presentationml.slideLayout+xml"/>
  <Override PartName="/ppt/slideLayouts/slideLayout79.xml" ContentType="application/vnd.openxmlformats-officedocument.presentationml.slideLayout+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theme/theme10.xml" ContentType="application/vnd.openxmlformats-officedocument.theme+xml"/>
  <Override PartName="/ppt/notesMasters/_rels/notesMaster1.xml.rels" ContentType="application/vnd.openxmlformats-package.relationships+xml"/>
  <Override PartName="/ppt/notesMasters/notesMaster1.xml" ContentType="application/vnd.openxmlformats-officedocument.presentationml.notesMaster+xml"/>
  <Override PartName="/ppt/media/image11.png" ContentType="image/png"/>
  <Override PartName="/ppt/media/image14.png" ContentType="image/png"/>
  <Override PartName="/ppt/media/image1.png" ContentType="image/png"/>
  <Override PartName="/ppt/media/image3.png" ContentType="image/png"/>
  <Override PartName="/ppt/media/image5.jpeg" ContentType="image/jpeg"/>
  <Override PartName="/ppt/media/image2.png" ContentType="image/png"/>
  <Override PartName="/ppt/media/image4.jpeg" ContentType="image/jpeg"/>
  <Override PartName="/ppt/media/image6.jpeg" ContentType="image/jpeg"/>
  <Override PartName="/ppt/media/image8.png" ContentType="image/png"/>
  <Override PartName="/ppt/media/image13.png" ContentType="image/png"/>
  <Override PartName="/ppt/media/image7.png" ContentType="image/png"/>
  <Override PartName="/ppt/media/image12.png" ContentType="image/png"/>
  <Override PartName="/ppt/media/image9.png" ContentType="image/png"/>
  <Override PartName="/ppt/media/image10.png" ContentType="image/png"/>
  <Override PartName="/ppt/slides/slide9.xml" ContentType="application/vnd.openxmlformats-officedocument.presentationml.slide+xml"/>
  <Override PartName="/ppt/slides/slide14.xml" ContentType="application/vnd.openxmlformats-officedocument.presentationml.slide+xml"/>
  <Override PartName="/ppt/slides/slide5.xml" ContentType="application/vnd.openxmlformats-officedocument.presentationml.slide+xml"/>
  <Override PartName="/ppt/slides/slide1.xml" ContentType="application/vnd.openxmlformats-officedocument.presentationml.slide+xml"/>
  <Override PartName="/ppt/slides/slide10.xml" ContentType="application/vnd.openxmlformats-officedocument.presentationml.slide+xml"/>
  <Override PartName="/ppt/slides/slide2.xml" ContentType="application/vnd.openxmlformats-officedocument.presentationml.slide+xml"/>
  <Override PartName="/ppt/slides/_rels/slide8.xml.rels" ContentType="application/vnd.openxmlformats-package.relationships+xml"/>
  <Override PartName="/ppt/slides/_rels/slide9.xml.rels" ContentType="application/vnd.openxmlformats-package.relationships+xml"/>
  <Override PartName="/ppt/slides/_rels/slide14.xml.rels" ContentType="application/vnd.openxmlformats-package.relationships+xml"/>
  <Override PartName="/ppt/slides/_rels/slide2.xml.rels" ContentType="application/vnd.openxmlformats-package.relationships+xml"/>
  <Override PartName="/ppt/slides/_rels/slide1.xml.rels" ContentType="application/vnd.openxmlformats-package.relationships+xml"/>
  <Override PartName="/ppt/slides/_rels/slide13.xml.rels" ContentType="application/vnd.openxmlformats-package.relationships+xml"/>
  <Override PartName="/ppt/slides/_rels/slide10.xml.rels" ContentType="application/vnd.openxmlformats-package.relationships+xml"/>
  <Override PartName="/ppt/slides/_rels/slide11.xml.rels" ContentType="application/vnd.openxmlformats-package.relationships+xml"/>
  <Override PartName="/ppt/slides/_rels/slide3.xml.rels" ContentType="application/vnd.openxmlformats-package.relationships+xml"/>
  <Override PartName="/ppt/slides/_rels/slide12.xml.rels" ContentType="application/vnd.openxmlformats-package.relationships+xml"/>
  <Override PartName="/ppt/slides/_rels/slide4.xml.rels" ContentType="application/vnd.openxmlformats-package.relationships+xml"/>
  <Override PartName="/ppt/slides/_rels/slide5.xml.rels" ContentType="application/vnd.openxmlformats-package.relationships+xml"/>
  <Override PartName="/ppt/slides/_rels/slide6.xml.rels" ContentType="application/vnd.openxmlformats-package.relationships+xml"/>
  <Override PartName="/ppt/slides/_rels/slide7.xml.rels" ContentType="application/vnd.openxmlformats-package.relationships+xml"/>
  <Override PartName="/ppt/slides/slide11.xml" ContentType="application/vnd.openxmlformats-officedocument.presentationml.slide+xml"/>
  <Override PartName="/ppt/slides/slide3.xml" ContentType="application/vnd.openxmlformats-officedocument.presentationml.slide+xml"/>
  <Override PartName="/ppt/slides/slide12.xml" ContentType="application/vnd.openxmlformats-officedocument.presentationml.slide+xml"/>
  <Override PartName="/ppt/slides/slide4.xml" ContentType="application/vnd.openxmlformats-officedocument.presentationml.slide+xml"/>
  <Override PartName="/ppt/slides/slide13.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 id="2147483700" r:id="rId6"/>
    <p:sldMasterId id="2147483713" r:id="rId7"/>
    <p:sldMasterId id="2147483726" r:id="rId8"/>
    <p:sldMasterId id="2147483739" r:id="rId9"/>
    <p:sldMasterId id="2147483752" r:id="rId10"/>
  </p:sldMasterIdLst>
  <p:notesMasterIdLst>
    <p:notesMasterId r:id="rId11"/>
  </p:notesMasterIdLst>
  <p:sldIdLst>
    <p:sldId id="256" r:id="rId12"/>
    <p:sldId id="257" r:id="rId13"/>
    <p:sldId id="258" r:id="rId14"/>
    <p:sldId id="259" r:id="rId15"/>
    <p:sldId id="260" r:id="rId16"/>
    <p:sldId id="261" r:id="rId17"/>
    <p:sldId id="262" r:id="rId18"/>
    <p:sldId id="263" r:id="rId19"/>
    <p:sldId id="264" r:id="rId20"/>
    <p:sldId id="265" r:id="rId21"/>
    <p:sldId id="266" r:id="rId22"/>
    <p:sldId id="267" r:id="rId23"/>
    <p:sldId id="268" r:id="rId24"/>
    <p:sldId id="269" r:id="rId25"/>
  </p:sldIdLst>
  <p:sldSz cx="14630400" cy="8229600"/>
  <p:notesSz cx="8229600" cy="14630400"/>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slideMaster" Target="slideMasters/slideMaster8.xml"/><Relationship Id="rId10" Type="http://schemas.openxmlformats.org/officeDocument/2006/relationships/slideMaster" Target="slideMasters/slideMaster9.xml"/><Relationship Id="rId11" Type="http://schemas.openxmlformats.org/officeDocument/2006/relationships/notesMaster" Target="notesMasters/notesMaster1.xml"/><Relationship Id="rId12" Type="http://schemas.openxmlformats.org/officeDocument/2006/relationships/slide" Target="slides/slide1.xml"/><Relationship Id="rId13" Type="http://schemas.openxmlformats.org/officeDocument/2006/relationships/slide" Target="slides/slide2.xml"/><Relationship Id="rId14" Type="http://schemas.openxmlformats.org/officeDocument/2006/relationships/slide" Target="slides/slide3.xml"/><Relationship Id="rId15" Type="http://schemas.openxmlformats.org/officeDocument/2006/relationships/slide" Target="slides/slide4.xml"/><Relationship Id="rId16" Type="http://schemas.openxmlformats.org/officeDocument/2006/relationships/slide" Target="slides/slide5.xml"/><Relationship Id="rId17" Type="http://schemas.openxmlformats.org/officeDocument/2006/relationships/slide" Target="slides/slide6.xml"/><Relationship Id="rId18" Type="http://schemas.openxmlformats.org/officeDocument/2006/relationships/slide" Target="slides/slide7.xml"/><Relationship Id="rId19" Type="http://schemas.openxmlformats.org/officeDocument/2006/relationships/slide" Target="slides/slide8.xml"/><Relationship Id="rId20" Type="http://schemas.openxmlformats.org/officeDocument/2006/relationships/slide" Target="slides/slide9.xml"/><Relationship Id="rId21" Type="http://schemas.openxmlformats.org/officeDocument/2006/relationships/slide" Target="slides/slide10.xml"/><Relationship Id="rId22" Type="http://schemas.openxmlformats.org/officeDocument/2006/relationships/slide" Target="slides/slide11.xml"/><Relationship Id="rId23" Type="http://schemas.openxmlformats.org/officeDocument/2006/relationships/slide" Target="slides/slide12.xml"/><Relationship Id="rId24" Type="http://schemas.openxmlformats.org/officeDocument/2006/relationships/slide" Target="slides/slide13.xml"/><Relationship Id="rId25" Type="http://schemas.openxmlformats.org/officeDocument/2006/relationships/slide" Target="slides/slide14.xml"/><Relationship Id="rId26" Type="http://schemas.openxmlformats.org/officeDocument/2006/relationships/presProps" Target="presProps.xml"/>
</Relationships>
</file>

<file path=ppt/notesMasters/_rels/notesMaster1.xml.rels><?xml version="1.0" encoding="UTF-8"?>
<Relationships xmlns="http://schemas.openxmlformats.org/package/2006/relationships"><Relationship Id="rId1" Type="http://schemas.openxmlformats.org/officeDocument/2006/relationships/theme" Target="../theme/theme10.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9" name="PlaceHolder 1"/>
          <p:cNvSpPr>
            <a:spLocks noGrp="1"/>
          </p:cNvSpPr>
          <p:nvPr>
            <p:ph type="sldImg"/>
          </p:nvPr>
        </p:nvSpPr>
        <p:spPr>
          <a:xfrm>
            <a:off x="216000" y="812520"/>
            <a:ext cx="7127280" cy="4008960"/>
          </a:xfrm>
          <a:prstGeom prst="rect">
            <a:avLst/>
          </a:prstGeom>
          <a:noFill/>
          <a:ln w="0">
            <a:noFill/>
          </a:ln>
        </p:spPr>
        <p:txBody>
          <a:bodyPr lIns="0" rIns="0" tIns="0" bIns="0" anchor="ctr">
            <a:noAutofit/>
          </a:bodyPr>
          <a:p>
            <a:pPr algn="ctr"/>
            <a:r>
              <a:rPr b="0" lang="en-US" sz="4400" spc="-1" strike="noStrike">
                <a:solidFill>
                  <a:srgbClr val="000000"/>
                </a:solidFill>
                <a:latin typeface="Calibri Light"/>
              </a:rPr>
              <a:t>Click to move the slide</a:t>
            </a:r>
            <a:endParaRPr b="0" lang="en-US" sz="4400" spc="-1" strike="noStrike">
              <a:solidFill>
                <a:srgbClr val="000000"/>
              </a:solidFill>
              <a:latin typeface="Calibri Light"/>
            </a:endParaRPr>
          </a:p>
        </p:txBody>
      </p:sp>
      <p:sp>
        <p:nvSpPr>
          <p:cNvPr id="370" name="PlaceHolder 2"/>
          <p:cNvSpPr>
            <a:spLocks noGrp="1"/>
          </p:cNvSpPr>
          <p:nvPr>
            <p:ph type="body"/>
          </p:nvPr>
        </p:nvSpPr>
        <p:spPr>
          <a:xfrm>
            <a:off x="756000" y="5078520"/>
            <a:ext cx="6047640" cy="4811040"/>
          </a:xfrm>
          <a:prstGeom prst="rect">
            <a:avLst/>
          </a:prstGeom>
          <a:noFill/>
          <a:ln w="0">
            <a:noFill/>
          </a:ln>
        </p:spPr>
        <p:txBody>
          <a:bodyPr lIns="0" rIns="0" tIns="0" bIns="0" anchor="t">
            <a:noAutofit/>
          </a:bodyPr>
          <a:p>
            <a:pPr marL="216000" indent="0">
              <a:buNone/>
            </a:pPr>
            <a:r>
              <a:rPr b="0" lang="en-US" sz="2000" spc="-1" strike="noStrike">
                <a:solidFill>
                  <a:srgbClr val="000000"/>
                </a:solidFill>
                <a:latin typeface="Arial"/>
              </a:rPr>
              <a:t>Click to edit the notes format</a:t>
            </a:r>
            <a:endParaRPr b="0" lang="en-US" sz="2000" spc="-1" strike="noStrike">
              <a:solidFill>
                <a:srgbClr val="000000"/>
              </a:solidFill>
              <a:latin typeface="Arial"/>
            </a:endParaRPr>
          </a:p>
        </p:txBody>
      </p:sp>
      <p:sp>
        <p:nvSpPr>
          <p:cNvPr id="371" name="PlaceHolder 3"/>
          <p:cNvSpPr>
            <a:spLocks noGrp="1"/>
          </p:cNvSpPr>
          <p:nvPr>
            <p:ph type="hdr"/>
          </p:nvPr>
        </p:nvSpPr>
        <p:spPr>
          <a:xfrm>
            <a:off x="0" y="0"/>
            <a:ext cx="3280680" cy="534240"/>
          </a:xfrm>
          <a:prstGeom prst="rect">
            <a:avLst/>
          </a:prstGeom>
          <a:noFill/>
          <a:ln w="0">
            <a:noFill/>
          </a:ln>
        </p:spPr>
        <p:txBody>
          <a:bodyPr lIns="0" rIns="0" tIns="0" bIns="0" anchor="t">
            <a:noAutofit/>
          </a:bodyPr>
          <a:p>
            <a:pPr indent="0">
              <a:buNone/>
            </a:pPr>
            <a:r>
              <a:rPr b="0" lang="en-US" sz="1400" spc="-1" strike="noStrike">
                <a:solidFill>
                  <a:srgbClr val="000000"/>
                </a:solidFill>
                <a:latin typeface="Times New Roman"/>
              </a:rPr>
              <a:t>&lt;header&gt;</a:t>
            </a:r>
            <a:endParaRPr b="0" lang="en-US" sz="1400" spc="-1" strike="noStrike">
              <a:solidFill>
                <a:srgbClr val="000000"/>
              </a:solidFill>
              <a:latin typeface="Times New Roman"/>
            </a:endParaRPr>
          </a:p>
        </p:txBody>
      </p:sp>
      <p:sp>
        <p:nvSpPr>
          <p:cNvPr id="372" name="PlaceHolder 4"/>
          <p:cNvSpPr>
            <a:spLocks noGrp="1"/>
          </p:cNvSpPr>
          <p:nvPr>
            <p:ph type="dt" idx="1"/>
          </p:nvPr>
        </p:nvSpPr>
        <p:spPr>
          <a:xfrm>
            <a:off x="4278960" y="0"/>
            <a:ext cx="3280680" cy="534240"/>
          </a:xfrm>
          <a:prstGeom prst="rect">
            <a:avLst/>
          </a:prstGeom>
          <a:noFill/>
          <a:ln w="0">
            <a:noFill/>
          </a:ln>
        </p:spPr>
        <p:txBody>
          <a:bodyPr lIns="0" rIns="0" tIns="0" bIns="0" anchor="t">
            <a:noAutofit/>
          </a:bodyPr>
          <a:lstStyle>
            <a:lvl1pPr indent="0" algn="r">
              <a:buNone/>
              <a:defRPr b="0" lang="en-US" sz="1400" spc="-1" strike="noStrike">
                <a:solidFill>
                  <a:srgbClr val="000000"/>
                </a:solidFill>
                <a:latin typeface="Times New Roman"/>
              </a:defRPr>
            </a:lvl1pPr>
          </a:lstStyle>
          <a:p>
            <a:pPr indent="0" algn="r">
              <a:buNone/>
            </a:pPr>
            <a:r>
              <a:rPr b="0" lang="en-US" sz="1400" spc="-1" strike="noStrike">
                <a:solidFill>
                  <a:srgbClr val="000000"/>
                </a:solidFill>
                <a:latin typeface="Times New Roman"/>
              </a:rPr>
              <a:t>&lt;date/time&gt;</a:t>
            </a:r>
            <a:endParaRPr b="0" lang="en-US" sz="1400" spc="-1" strike="noStrike">
              <a:solidFill>
                <a:srgbClr val="000000"/>
              </a:solidFill>
              <a:latin typeface="Times New Roman"/>
            </a:endParaRPr>
          </a:p>
        </p:txBody>
      </p:sp>
      <p:sp>
        <p:nvSpPr>
          <p:cNvPr id="373" name="PlaceHolder 5"/>
          <p:cNvSpPr>
            <a:spLocks noGrp="1"/>
          </p:cNvSpPr>
          <p:nvPr>
            <p:ph type="ftr" idx="2"/>
          </p:nvPr>
        </p:nvSpPr>
        <p:spPr>
          <a:xfrm>
            <a:off x="0" y="10157400"/>
            <a:ext cx="3280680" cy="534240"/>
          </a:xfrm>
          <a:prstGeom prst="rect">
            <a:avLst/>
          </a:prstGeom>
          <a:noFill/>
          <a:ln w="0">
            <a:noFill/>
          </a:ln>
        </p:spPr>
        <p:txBody>
          <a:bodyPr lIns="0" rIns="0" tIns="0" bIns="0" anchor="b">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374" name="PlaceHolder 6"/>
          <p:cNvSpPr>
            <a:spLocks noGrp="1"/>
          </p:cNvSpPr>
          <p:nvPr>
            <p:ph type="sldNum" idx="3"/>
          </p:nvPr>
        </p:nvSpPr>
        <p:spPr>
          <a:xfrm>
            <a:off x="4278960" y="10157400"/>
            <a:ext cx="3280680" cy="534240"/>
          </a:xfrm>
          <a:prstGeom prst="rect">
            <a:avLst/>
          </a:prstGeom>
          <a:noFill/>
          <a:ln w="0">
            <a:noFill/>
          </a:ln>
        </p:spPr>
        <p:txBody>
          <a:bodyPr lIns="0" rIns="0" tIns="0" bIns="0" anchor="b">
            <a:noAutofit/>
          </a:bodyPr>
          <a:lstStyle>
            <a:lvl1pPr indent="0" algn="r">
              <a:buNone/>
              <a:defRPr b="0" lang="en-US" sz="1400" spc="-1" strike="noStrike">
                <a:solidFill>
                  <a:srgbClr val="000000"/>
                </a:solidFill>
                <a:latin typeface="Times New Roman"/>
              </a:defRPr>
            </a:lvl1pPr>
          </a:lstStyle>
          <a:p>
            <a:pPr indent="0" algn="r">
              <a:buNone/>
            </a:pPr>
            <a:fld id="{63C04694-66F0-4A5A-B6FD-213FB68A1FE7}" type="slidenum">
              <a:rPr b="0" lang="en-US" sz="1400" spc="-1" strike="noStrike">
                <a:solidFill>
                  <a:srgbClr val="000000"/>
                </a:solidFill>
                <a:latin typeface="Times New Roman"/>
              </a:rPr>
              <a:t>&lt;number&gt;</a:t>
            </a:fld>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
</Relationships>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
</Relationships>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
</Relationships>
</file>

<file path=ppt/notesSlides/_rels/notesSlide13.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
</Relationships>
</file>

<file path=ppt/notesSlides/_rels/notesSlide14.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
</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
</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
</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6" name="PlaceHolder 1"/>
          <p:cNvSpPr>
            <a:spLocks noGrp="1"/>
          </p:cNvSpPr>
          <p:nvPr>
            <p:ph type="sldImg"/>
          </p:nvPr>
        </p:nvSpPr>
        <p:spPr>
          <a:xfrm>
            <a:off x="685800" y="1143000"/>
            <a:ext cx="5486040" cy="3085920"/>
          </a:xfrm>
          <a:prstGeom prst="rect">
            <a:avLst/>
          </a:prstGeom>
          <a:ln w="0">
            <a:noFill/>
          </a:ln>
        </p:spPr>
      </p:sp>
      <p:sp>
        <p:nvSpPr>
          <p:cNvPr id="467" name="PlaceHolder 2"/>
          <p:cNvSpPr>
            <a:spLocks noGrp="1"/>
          </p:cNvSpPr>
          <p:nvPr>
            <p:ph type="body"/>
          </p:nvPr>
        </p:nvSpPr>
        <p:spPr>
          <a:xfrm>
            <a:off x="685800" y="4400640"/>
            <a:ext cx="5486040" cy="3600000"/>
          </a:xfrm>
          <a:prstGeom prst="rect">
            <a:avLst/>
          </a:prstGeom>
          <a:noFill/>
          <a:ln w="0">
            <a:noFill/>
          </a:ln>
        </p:spPr>
        <p:txBody>
          <a:bodyPr anchor="t">
            <a:noAutofit/>
          </a:bodyPr>
          <a:p>
            <a:pPr marL="216000" indent="0">
              <a:buNone/>
            </a:pPr>
            <a:endParaRPr b="0" lang="en-US" sz="1800" spc="-1" strike="noStrike">
              <a:solidFill>
                <a:srgbClr val="000000"/>
              </a:solidFill>
              <a:latin typeface="Arial"/>
            </a:endParaRPr>
          </a:p>
        </p:txBody>
      </p:sp>
      <p:sp>
        <p:nvSpPr>
          <p:cNvPr id="468" name="PlaceHolder 3"/>
          <p:cNvSpPr>
            <a:spLocks noGrp="1"/>
          </p:cNvSpPr>
          <p:nvPr>
            <p:ph type="sldNum" idx="4"/>
          </p:nvPr>
        </p:nvSpPr>
        <p:spPr>
          <a:xfrm>
            <a:off x="3884760" y="8685360"/>
            <a:ext cx="2971440" cy="458280"/>
          </a:xfrm>
          <a:prstGeom prst="rect">
            <a:avLst/>
          </a:prstGeom>
          <a:noFill/>
          <a:ln w="0">
            <a:noFill/>
          </a:ln>
        </p:spPr>
        <p:txBody>
          <a:bodyPr anchor="b">
            <a:noAutofit/>
          </a:bodyPr>
          <a:lstStyle>
            <a:lvl1pPr indent="0" algn="r">
              <a:lnSpc>
                <a:spcPct val="100000"/>
              </a:lnSpc>
              <a:buNone/>
              <a:defRPr b="0" lang="en-US" sz="1200" spc="-1" strike="noStrike">
                <a:solidFill>
                  <a:srgbClr val="000000"/>
                </a:solidFill>
                <a:latin typeface="Times New Roman"/>
              </a:defRPr>
            </a:lvl1pPr>
          </a:lstStyle>
          <a:p>
            <a:pPr indent="0" algn="r">
              <a:lnSpc>
                <a:spcPct val="100000"/>
              </a:lnSpc>
              <a:buNone/>
            </a:pPr>
            <a:fld id="{A8748150-1C44-4E1F-9C38-4C3B6E526D39}" type="slidenum">
              <a:rPr b="0" lang="en-US" sz="1200" spc="-1" strike="noStrike">
                <a:solidFill>
                  <a:srgbClr val="000000"/>
                </a:solidFill>
                <a:latin typeface="Times New Roman"/>
              </a:rPr>
              <a:t>&lt;number&gt;</a:t>
            </a:fld>
            <a:endParaRPr b="0" lang="en-US" sz="1200" spc="-1" strike="noStrike">
              <a:solidFill>
                <a:srgbClr val="000000"/>
              </a:solidFill>
              <a:latin typeface="Times New Roman"/>
            </a:endParaRPr>
          </a:p>
        </p:txBody>
      </p:sp>
    </p:spTree>
  </p:cSld>
</p:notes>
</file>

<file path=ppt/notesSlides/notesSlide1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4" name="PlaceHolder 1"/>
          <p:cNvSpPr>
            <a:spLocks noGrp="1"/>
          </p:cNvSpPr>
          <p:nvPr>
            <p:ph type="sldImg"/>
          </p:nvPr>
        </p:nvSpPr>
        <p:spPr>
          <a:xfrm>
            <a:off x="685800" y="1143000"/>
            <a:ext cx="5486040" cy="3085920"/>
          </a:xfrm>
          <a:prstGeom prst="rect">
            <a:avLst/>
          </a:prstGeom>
          <a:ln w="0">
            <a:noFill/>
          </a:ln>
        </p:spPr>
      </p:sp>
      <p:sp>
        <p:nvSpPr>
          <p:cNvPr id="485" name="PlaceHolder 2"/>
          <p:cNvSpPr>
            <a:spLocks noGrp="1"/>
          </p:cNvSpPr>
          <p:nvPr>
            <p:ph type="body"/>
          </p:nvPr>
        </p:nvSpPr>
        <p:spPr>
          <a:xfrm>
            <a:off x="685800" y="4400640"/>
            <a:ext cx="5486040" cy="3600000"/>
          </a:xfrm>
          <a:prstGeom prst="rect">
            <a:avLst/>
          </a:prstGeom>
          <a:noFill/>
          <a:ln w="0">
            <a:noFill/>
          </a:ln>
        </p:spPr>
        <p:txBody>
          <a:bodyPr anchor="t">
            <a:noAutofit/>
          </a:bodyPr>
          <a:p>
            <a:pPr marL="216000" indent="0">
              <a:buNone/>
            </a:pPr>
            <a:endParaRPr b="0" lang="en-US" sz="1800" spc="-1" strike="noStrike">
              <a:solidFill>
                <a:srgbClr val="000000"/>
              </a:solidFill>
              <a:latin typeface="Arial"/>
            </a:endParaRPr>
          </a:p>
        </p:txBody>
      </p:sp>
      <p:sp>
        <p:nvSpPr>
          <p:cNvPr id="486" name="PlaceHolder 3"/>
          <p:cNvSpPr>
            <a:spLocks noGrp="1"/>
          </p:cNvSpPr>
          <p:nvPr>
            <p:ph type="sldNum" idx="10"/>
          </p:nvPr>
        </p:nvSpPr>
        <p:spPr>
          <a:xfrm>
            <a:off x="3884760" y="8685360"/>
            <a:ext cx="2971440" cy="458280"/>
          </a:xfrm>
          <a:prstGeom prst="rect">
            <a:avLst/>
          </a:prstGeom>
          <a:noFill/>
          <a:ln w="0">
            <a:noFill/>
          </a:ln>
        </p:spPr>
        <p:txBody>
          <a:bodyPr anchor="b">
            <a:noAutofit/>
          </a:bodyPr>
          <a:lstStyle>
            <a:lvl1pPr indent="0" algn="r">
              <a:lnSpc>
                <a:spcPct val="100000"/>
              </a:lnSpc>
              <a:buNone/>
              <a:defRPr b="0" lang="en-US" sz="1200" spc="-1" strike="noStrike">
                <a:solidFill>
                  <a:srgbClr val="000000"/>
                </a:solidFill>
                <a:latin typeface="Times New Roman"/>
              </a:defRPr>
            </a:lvl1pPr>
          </a:lstStyle>
          <a:p>
            <a:pPr indent="0" algn="r">
              <a:lnSpc>
                <a:spcPct val="100000"/>
              </a:lnSpc>
              <a:buNone/>
            </a:pPr>
            <a:fld id="{8B50AF4A-5F2B-4CC1-98F8-CD5317B4BC54}" type="slidenum">
              <a:rPr b="0" lang="en-US" sz="1200" spc="-1" strike="noStrike">
                <a:solidFill>
                  <a:srgbClr val="000000"/>
                </a:solidFill>
                <a:latin typeface="Times New Roman"/>
              </a:rPr>
              <a:t>&lt;number&gt;</a:t>
            </a:fld>
            <a:endParaRPr b="0" lang="en-US" sz="1200" spc="-1" strike="noStrike">
              <a:solidFill>
                <a:srgbClr val="000000"/>
              </a:solidFill>
              <a:latin typeface="Times New Roman"/>
            </a:endParaRPr>
          </a:p>
        </p:txBody>
      </p:sp>
    </p:spTree>
  </p:cSld>
</p:notes>
</file>

<file path=ppt/notesSlides/notesSlide1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7" name="PlaceHolder 1"/>
          <p:cNvSpPr>
            <a:spLocks noGrp="1"/>
          </p:cNvSpPr>
          <p:nvPr>
            <p:ph type="sldImg"/>
          </p:nvPr>
        </p:nvSpPr>
        <p:spPr>
          <a:xfrm>
            <a:off x="685800" y="1143000"/>
            <a:ext cx="5486040" cy="3085920"/>
          </a:xfrm>
          <a:prstGeom prst="rect">
            <a:avLst/>
          </a:prstGeom>
          <a:ln w="0">
            <a:noFill/>
          </a:ln>
        </p:spPr>
      </p:sp>
      <p:sp>
        <p:nvSpPr>
          <p:cNvPr id="488" name="PlaceHolder 2"/>
          <p:cNvSpPr>
            <a:spLocks noGrp="1"/>
          </p:cNvSpPr>
          <p:nvPr>
            <p:ph type="body"/>
          </p:nvPr>
        </p:nvSpPr>
        <p:spPr>
          <a:xfrm>
            <a:off x="685800" y="4400640"/>
            <a:ext cx="5486040" cy="3600000"/>
          </a:xfrm>
          <a:prstGeom prst="rect">
            <a:avLst/>
          </a:prstGeom>
          <a:noFill/>
          <a:ln w="0">
            <a:noFill/>
          </a:ln>
        </p:spPr>
        <p:txBody>
          <a:bodyPr anchor="t">
            <a:noAutofit/>
          </a:bodyPr>
          <a:p>
            <a:pPr marL="216000" indent="0">
              <a:buNone/>
            </a:pPr>
            <a:endParaRPr b="0" lang="en-US" sz="1800" spc="-1" strike="noStrike">
              <a:solidFill>
                <a:srgbClr val="000000"/>
              </a:solidFill>
              <a:latin typeface="Arial"/>
            </a:endParaRPr>
          </a:p>
        </p:txBody>
      </p:sp>
      <p:sp>
        <p:nvSpPr>
          <p:cNvPr id="489" name="PlaceHolder 3"/>
          <p:cNvSpPr>
            <a:spLocks noGrp="1"/>
          </p:cNvSpPr>
          <p:nvPr>
            <p:ph type="sldNum" idx="11"/>
          </p:nvPr>
        </p:nvSpPr>
        <p:spPr>
          <a:xfrm>
            <a:off x="3884760" y="8685360"/>
            <a:ext cx="2971440" cy="458280"/>
          </a:xfrm>
          <a:prstGeom prst="rect">
            <a:avLst/>
          </a:prstGeom>
          <a:noFill/>
          <a:ln w="0">
            <a:noFill/>
          </a:ln>
        </p:spPr>
        <p:txBody>
          <a:bodyPr anchor="b">
            <a:noAutofit/>
          </a:bodyPr>
          <a:lstStyle>
            <a:lvl1pPr indent="0" algn="r">
              <a:lnSpc>
                <a:spcPct val="100000"/>
              </a:lnSpc>
              <a:buNone/>
              <a:defRPr b="0" lang="en-US" sz="1200" spc="-1" strike="noStrike">
                <a:solidFill>
                  <a:srgbClr val="000000"/>
                </a:solidFill>
                <a:latin typeface="Times New Roman"/>
              </a:defRPr>
            </a:lvl1pPr>
          </a:lstStyle>
          <a:p>
            <a:pPr indent="0" algn="r">
              <a:lnSpc>
                <a:spcPct val="100000"/>
              </a:lnSpc>
              <a:buNone/>
            </a:pPr>
            <a:fld id="{9ED1D14B-846D-4CF9-A958-72CC5E0CC674}" type="slidenum">
              <a:rPr b="0" lang="en-US" sz="1200" spc="-1" strike="noStrike">
                <a:solidFill>
                  <a:srgbClr val="000000"/>
                </a:solidFill>
                <a:latin typeface="Times New Roman"/>
              </a:rPr>
              <a:t>&lt;number&gt;</a:t>
            </a:fld>
            <a:endParaRPr b="0" lang="en-US" sz="1200" spc="-1" strike="noStrike">
              <a:solidFill>
                <a:srgbClr val="000000"/>
              </a:solidFill>
              <a:latin typeface="Times New Roman"/>
            </a:endParaRPr>
          </a:p>
        </p:txBody>
      </p:sp>
    </p:spTree>
  </p:cSld>
</p:notes>
</file>

<file path=ppt/notesSlides/notesSlide1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0" name="PlaceHolder 1"/>
          <p:cNvSpPr>
            <a:spLocks noGrp="1"/>
          </p:cNvSpPr>
          <p:nvPr>
            <p:ph type="sldImg"/>
          </p:nvPr>
        </p:nvSpPr>
        <p:spPr>
          <a:xfrm>
            <a:off x="685800" y="1143000"/>
            <a:ext cx="5486040" cy="3085920"/>
          </a:xfrm>
          <a:prstGeom prst="rect">
            <a:avLst/>
          </a:prstGeom>
          <a:ln w="0">
            <a:noFill/>
          </a:ln>
        </p:spPr>
      </p:sp>
      <p:sp>
        <p:nvSpPr>
          <p:cNvPr id="491" name="PlaceHolder 2"/>
          <p:cNvSpPr>
            <a:spLocks noGrp="1"/>
          </p:cNvSpPr>
          <p:nvPr>
            <p:ph type="body"/>
          </p:nvPr>
        </p:nvSpPr>
        <p:spPr>
          <a:xfrm>
            <a:off x="685800" y="4400640"/>
            <a:ext cx="5486040" cy="3600000"/>
          </a:xfrm>
          <a:prstGeom prst="rect">
            <a:avLst/>
          </a:prstGeom>
          <a:noFill/>
          <a:ln w="0">
            <a:noFill/>
          </a:ln>
        </p:spPr>
        <p:txBody>
          <a:bodyPr anchor="t">
            <a:noAutofit/>
          </a:bodyPr>
          <a:p>
            <a:pPr marL="216000" indent="0">
              <a:buNone/>
            </a:pPr>
            <a:endParaRPr b="0" lang="en-US" sz="1800" spc="-1" strike="noStrike">
              <a:solidFill>
                <a:srgbClr val="000000"/>
              </a:solidFill>
              <a:latin typeface="Arial"/>
            </a:endParaRPr>
          </a:p>
        </p:txBody>
      </p:sp>
      <p:sp>
        <p:nvSpPr>
          <p:cNvPr id="492" name="PlaceHolder 3"/>
          <p:cNvSpPr>
            <a:spLocks noGrp="1"/>
          </p:cNvSpPr>
          <p:nvPr>
            <p:ph type="sldNum" idx="12"/>
          </p:nvPr>
        </p:nvSpPr>
        <p:spPr>
          <a:xfrm>
            <a:off x="3884760" y="8685360"/>
            <a:ext cx="2971440" cy="458280"/>
          </a:xfrm>
          <a:prstGeom prst="rect">
            <a:avLst/>
          </a:prstGeom>
          <a:noFill/>
          <a:ln w="0">
            <a:noFill/>
          </a:ln>
        </p:spPr>
        <p:txBody>
          <a:bodyPr anchor="b">
            <a:noAutofit/>
          </a:bodyPr>
          <a:lstStyle>
            <a:lvl1pPr indent="0" algn="r">
              <a:lnSpc>
                <a:spcPct val="100000"/>
              </a:lnSpc>
              <a:buNone/>
              <a:defRPr b="0" lang="en-US" sz="1200" spc="-1" strike="noStrike">
                <a:solidFill>
                  <a:srgbClr val="000000"/>
                </a:solidFill>
                <a:latin typeface="Times New Roman"/>
              </a:defRPr>
            </a:lvl1pPr>
          </a:lstStyle>
          <a:p>
            <a:pPr indent="0" algn="r">
              <a:lnSpc>
                <a:spcPct val="100000"/>
              </a:lnSpc>
              <a:buNone/>
            </a:pPr>
            <a:fld id="{71F6ECB5-FC09-4CB0-B8AF-5582F337C44F}" type="slidenum">
              <a:rPr b="0" lang="en-US" sz="1200" spc="-1" strike="noStrike">
                <a:solidFill>
                  <a:srgbClr val="000000"/>
                </a:solidFill>
                <a:latin typeface="Times New Roman"/>
              </a:rPr>
              <a:t>&lt;number&gt;</a:t>
            </a:fld>
            <a:endParaRPr b="0" lang="en-US" sz="1200" spc="-1" strike="noStrike">
              <a:solidFill>
                <a:srgbClr val="000000"/>
              </a:solidFill>
              <a:latin typeface="Times New Roman"/>
            </a:endParaRPr>
          </a:p>
        </p:txBody>
      </p:sp>
    </p:spTree>
  </p:cSld>
</p:notes>
</file>

<file path=ppt/notesSlides/notesSlide1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3" name="PlaceHolder 1"/>
          <p:cNvSpPr>
            <a:spLocks noGrp="1"/>
          </p:cNvSpPr>
          <p:nvPr>
            <p:ph type="sldImg"/>
          </p:nvPr>
        </p:nvSpPr>
        <p:spPr>
          <a:xfrm>
            <a:off x="685800" y="1143000"/>
            <a:ext cx="5486040" cy="3085920"/>
          </a:xfrm>
          <a:prstGeom prst="rect">
            <a:avLst/>
          </a:prstGeom>
          <a:ln w="0">
            <a:noFill/>
          </a:ln>
        </p:spPr>
      </p:sp>
      <p:sp>
        <p:nvSpPr>
          <p:cNvPr id="494" name="PlaceHolder 2"/>
          <p:cNvSpPr>
            <a:spLocks noGrp="1"/>
          </p:cNvSpPr>
          <p:nvPr>
            <p:ph type="body"/>
          </p:nvPr>
        </p:nvSpPr>
        <p:spPr>
          <a:xfrm>
            <a:off x="685800" y="4400640"/>
            <a:ext cx="5486040" cy="3600000"/>
          </a:xfrm>
          <a:prstGeom prst="rect">
            <a:avLst/>
          </a:prstGeom>
          <a:noFill/>
          <a:ln w="0">
            <a:noFill/>
          </a:ln>
        </p:spPr>
        <p:txBody>
          <a:bodyPr anchor="t">
            <a:noAutofit/>
          </a:bodyPr>
          <a:p>
            <a:pPr marL="216000" indent="0">
              <a:buNone/>
            </a:pPr>
            <a:endParaRPr b="0" lang="en-US" sz="1800" spc="-1" strike="noStrike">
              <a:solidFill>
                <a:srgbClr val="000000"/>
              </a:solidFill>
              <a:latin typeface="Arial"/>
            </a:endParaRPr>
          </a:p>
        </p:txBody>
      </p:sp>
      <p:sp>
        <p:nvSpPr>
          <p:cNvPr id="495" name="PlaceHolder 3"/>
          <p:cNvSpPr>
            <a:spLocks noGrp="1"/>
          </p:cNvSpPr>
          <p:nvPr>
            <p:ph type="sldNum" idx="13"/>
          </p:nvPr>
        </p:nvSpPr>
        <p:spPr>
          <a:xfrm>
            <a:off x="3884760" y="8685360"/>
            <a:ext cx="2971440" cy="458280"/>
          </a:xfrm>
          <a:prstGeom prst="rect">
            <a:avLst/>
          </a:prstGeom>
          <a:noFill/>
          <a:ln w="0">
            <a:noFill/>
          </a:ln>
        </p:spPr>
        <p:txBody>
          <a:bodyPr anchor="b">
            <a:noAutofit/>
          </a:bodyPr>
          <a:lstStyle>
            <a:lvl1pPr indent="0" algn="r">
              <a:lnSpc>
                <a:spcPct val="100000"/>
              </a:lnSpc>
              <a:buNone/>
              <a:defRPr b="0" lang="en-US" sz="1200" spc="-1" strike="noStrike">
                <a:solidFill>
                  <a:srgbClr val="000000"/>
                </a:solidFill>
                <a:latin typeface="Times New Roman"/>
              </a:defRPr>
            </a:lvl1pPr>
          </a:lstStyle>
          <a:p>
            <a:pPr indent="0" algn="r">
              <a:lnSpc>
                <a:spcPct val="100000"/>
              </a:lnSpc>
              <a:buNone/>
            </a:pPr>
            <a:fld id="{F2C19E32-72E9-4475-9E50-97A825FEF71A}" type="slidenum">
              <a:rPr b="0" lang="en-US" sz="1200" spc="-1" strike="noStrike">
                <a:solidFill>
                  <a:srgbClr val="000000"/>
                </a:solidFill>
                <a:latin typeface="Times New Roman"/>
              </a:rPr>
              <a:t>&lt;number&gt;</a:t>
            </a:fld>
            <a:endParaRPr b="0" lang="en-US" sz="1200" spc="-1" strike="noStrike">
              <a:solidFill>
                <a:srgbClr val="000000"/>
              </a:solidFill>
              <a:latin typeface="Times New Roman"/>
            </a:endParaRPr>
          </a:p>
        </p:txBody>
      </p:sp>
    </p:spTree>
  </p:cSld>
</p:notes>
</file>

<file path=ppt/notesSlides/notesSlide1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6" name="PlaceHolder 1"/>
          <p:cNvSpPr>
            <a:spLocks noGrp="1"/>
          </p:cNvSpPr>
          <p:nvPr>
            <p:ph type="sldImg"/>
          </p:nvPr>
        </p:nvSpPr>
        <p:spPr>
          <a:xfrm>
            <a:off x="685800" y="1143000"/>
            <a:ext cx="5486040" cy="3085920"/>
          </a:xfrm>
          <a:prstGeom prst="rect">
            <a:avLst/>
          </a:prstGeom>
          <a:ln w="0">
            <a:noFill/>
          </a:ln>
        </p:spPr>
      </p:sp>
      <p:sp>
        <p:nvSpPr>
          <p:cNvPr id="497" name="PlaceHolder 2"/>
          <p:cNvSpPr>
            <a:spLocks noGrp="1"/>
          </p:cNvSpPr>
          <p:nvPr>
            <p:ph type="body"/>
          </p:nvPr>
        </p:nvSpPr>
        <p:spPr>
          <a:xfrm>
            <a:off x="685800" y="4400640"/>
            <a:ext cx="5486040" cy="3600000"/>
          </a:xfrm>
          <a:prstGeom prst="rect">
            <a:avLst/>
          </a:prstGeom>
          <a:noFill/>
          <a:ln w="0">
            <a:noFill/>
          </a:ln>
        </p:spPr>
        <p:txBody>
          <a:bodyPr anchor="t">
            <a:noAutofit/>
          </a:bodyPr>
          <a:p>
            <a:pPr marL="216000" indent="0">
              <a:buNone/>
            </a:pPr>
            <a:endParaRPr b="0" lang="en-US" sz="1800" spc="-1" strike="noStrike">
              <a:solidFill>
                <a:srgbClr val="000000"/>
              </a:solidFill>
              <a:latin typeface="Arial"/>
            </a:endParaRPr>
          </a:p>
        </p:txBody>
      </p:sp>
      <p:sp>
        <p:nvSpPr>
          <p:cNvPr id="498" name="PlaceHolder 3"/>
          <p:cNvSpPr>
            <a:spLocks noGrp="1"/>
          </p:cNvSpPr>
          <p:nvPr>
            <p:ph type="sldNum" idx="14"/>
          </p:nvPr>
        </p:nvSpPr>
        <p:spPr>
          <a:xfrm>
            <a:off x="3884760" y="8685360"/>
            <a:ext cx="2971440" cy="458280"/>
          </a:xfrm>
          <a:prstGeom prst="rect">
            <a:avLst/>
          </a:prstGeom>
          <a:noFill/>
          <a:ln w="0">
            <a:noFill/>
          </a:ln>
        </p:spPr>
        <p:txBody>
          <a:bodyPr anchor="b">
            <a:noAutofit/>
          </a:bodyPr>
          <a:lstStyle>
            <a:lvl1pPr indent="0" algn="r">
              <a:lnSpc>
                <a:spcPct val="100000"/>
              </a:lnSpc>
              <a:buNone/>
              <a:defRPr b="0" lang="en-US" sz="1200" spc="-1" strike="noStrike">
                <a:solidFill>
                  <a:srgbClr val="000000"/>
                </a:solidFill>
                <a:latin typeface="Times New Roman"/>
              </a:defRPr>
            </a:lvl1pPr>
          </a:lstStyle>
          <a:p>
            <a:pPr indent="0" algn="r">
              <a:lnSpc>
                <a:spcPct val="100000"/>
              </a:lnSpc>
              <a:buNone/>
            </a:pPr>
            <a:fld id="{32F5BFB1-CAB0-4F8D-9BA6-F0DE7DDB905E}" type="slidenum">
              <a:rPr b="0" lang="en-US" sz="1200" spc="-1" strike="noStrike">
                <a:solidFill>
                  <a:srgbClr val="000000"/>
                </a:solidFill>
                <a:latin typeface="Times New Roman"/>
              </a:rPr>
              <a:t>&lt;number&gt;</a:t>
            </a:fld>
            <a:endParaRPr b="0" lang="en-US" sz="1200" spc="-1" strike="noStrike">
              <a:solidFill>
                <a:srgbClr val="000000"/>
              </a:solidFill>
              <a:latin typeface="Times New Roman"/>
            </a:endParaRPr>
          </a:p>
        </p:txBody>
      </p:sp>
    </p:spTree>
  </p:cSld>
</p:notes>
</file>

<file path=ppt/notesSlides/notesSlide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9" name="PlaceHolder 1"/>
          <p:cNvSpPr>
            <a:spLocks noGrp="1"/>
          </p:cNvSpPr>
          <p:nvPr>
            <p:ph type="sldImg"/>
          </p:nvPr>
        </p:nvSpPr>
        <p:spPr>
          <a:xfrm>
            <a:off x="685800" y="1143000"/>
            <a:ext cx="5486040" cy="3085920"/>
          </a:xfrm>
          <a:prstGeom prst="rect">
            <a:avLst/>
          </a:prstGeom>
          <a:ln w="0">
            <a:noFill/>
          </a:ln>
        </p:spPr>
      </p:sp>
      <p:sp>
        <p:nvSpPr>
          <p:cNvPr id="470" name="PlaceHolder 2"/>
          <p:cNvSpPr>
            <a:spLocks noGrp="1"/>
          </p:cNvSpPr>
          <p:nvPr>
            <p:ph type="body"/>
          </p:nvPr>
        </p:nvSpPr>
        <p:spPr>
          <a:xfrm>
            <a:off x="685800" y="4400640"/>
            <a:ext cx="5486040" cy="3600000"/>
          </a:xfrm>
          <a:prstGeom prst="rect">
            <a:avLst/>
          </a:prstGeom>
          <a:noFill/>
          <a:ln w="0">
            <a:noFill/>
          </a:ln>
        </p:spPr>
        <p:txBody>
          <a:bodyPr anchor="t">
            <a:noAutofit/>
          </a:bodyPr>
          <a:p>
            <a:pPr marL="216000" indent="0">
              <a:buNone/>
            </a:pPr>
            <a:endParaRPr b="0" lang="en-US" sz="1800" spc="-1" strike="noStrike">
              <a:solidFill>
                <a:srgbClr val="000000"/>
              </a:solidFill>
              <a:latin typeface="Arial"/>
            </a:endParaRPr>
          </a:p>
        </p:txBody>
      </p:sp>
      <p:sp>
        <p:nvSpPr>
          <p:cNvPr id="471" name="PlaceHolder 3"/>
          <p:cNvSpPr>
            <a:spLocks noGrp="1"/>
          </p:cNvSpPr>
          <p:nvPr>
            <p:ph type="sldNum" idx="5"/>
          </p:nvPr>
        </p:nvSpPr>
        <p:spPr>
          <a:xfrm>
            <a:off x="3884760" y="8685360"/>
            <a:ext cx="2971440" cy="458280"/>
          </a:xfrm>
          <a:prstGeom prst="rect">
            <a:avLst/>
          </a:prstGeom>
          <a:noFill/>
          <a:ln w="0">
            <a:noFill/>
          </a:ln>
        </p:spPr>
        <p:txBody>
          <a:bodyPr anchor="b">
            <a:noAutofit/>
          </a:bodyPr>
          <a:lstStyle>
            <a:lvl1pPr indent="0" algn="r">
              <a:lnSpc>
                <a:spcPct val="100000"/>
              </a:lnSpc>
              <a:buNone/>
              <a:defRPr b="0" lang="en-US" sz="1200" spc="-1" strike="noStrike">
                <a:solidFill>
                  <a:srgbClr val="000000"/>
                </a:solidFill>
                <a:latin typeface="Times New Roman"/>
              </a:defRPr>
            </a:lvl1pPr>
          </a:lstStyle>
          <a:p>
            <a:pPr indent="0" algn="r">
              <a:lnSpc>
                <a:spcPct val="100000"/>
              </a:lnSpc>
              <a:buNone/>
            </a:pPr>
            <a:fld id="{40BB6218-D49A-4052-8371-F95485BDFD37}" type="slidenum">
              <a:rPr b="0" lang="en-US" sz="1200" spc="-1" strike="noStrike">
                <a:solidFill>
                  <a:srgbClr val="000000"/>
                </a:solidFill>
                <a:latin typeface="Times New Roman"/>
              </a:rPr>
              <a:t>&lt;number&gt;</a:t>
            </a:fld>
            <a:endParaRPr b="0" lang="en-US" sz="1200" spc="-1" strike="noStrike">
              <a:solidFill>
                <a:srgbClr val="000000"/>
              </a:solidFill>
              <a:latin typeface="Times New Roman"/>
            </a:endParaRPr>
          </a:p>
        </p:txBody>
      </p:sp>
    </p:spTree>
  </p:cSld>
</p:notes>
</file>

<file path=ppt/notesSlides/notesSlide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2" name="PlaceHolder 1"/>
          <p:cNvSpPr>
            <a:spLocks noGrp="1"/>
          </p:cNvSpPr>
          <p:nvPr>
            <p:ph type="sldImg"/>
          </p:nvPr>
        </p:nvSpPr>
        <p:spPr>
          <a:xfrm>
            <a:off x="685800" y="1143000"/>
            <a:ext cx="5486040" cy="3085920"/>
          </a:xfrm>
          <a:prstGeom prst="rect">
            <a:avLst/>
          </a:prstGeom>
          <a:ln w="0">
            <a:noFill/>
          </a:ln>
        </p:spPr>
      </p:sp>
      <p:sp>
        <p:nvSpPr>
          <p:cNvPr id="473" name="PlaceHolder 2"/>
          <p:cNvSpPr>
            <a:spLocks noGrp="1"/>
          </p:cNvSpPr>
          <p:nvPr>
            <p:ph type="body"/>
          </p:nvPr>
        </p:nvSpPr>
        <p:spPr>
          <a:xfrm>
            <a:off x="685800" y="4400640"/>
            <a:ext cx="5486040" cy="3600000"/>
          </a:xfrm>
          <a:prstGeom prst="rect">
            <a:avLst/>
          </a:prstGeom>
          <a:noFill/>
          <a:ln w="0">
            <a:noFill/>
          </a:ln>
        </p:spPr>
        <p:txBody>
          <a:bodyPr anchor="t">
            <a:noAutofit/>
          </a:bodyPr>
          <a:p>
            <a:pPr marL="216000" indent="0">
              <a:buNone/>
            </a:pPr>
            <a:endParaRPr b="0" lang="en-US" sz="1800" spc="-1" strike="noStrike">
              <a:solidFill>
                <a:srgbClr val="000000"/>
              </a:solidFill>
              <a:latin typeface="Arial"/>
            </a:endParaRPr>
          </a:p>
        </p:txBody>
      </p:sp>
      <p:sp>
        <p:nvSpPr>
          <p:cNvPr id="474" name="PlaceHolder 3"/>
          <p:cNvSpPr>
            <a:spLocks noGrp="1"/>
          </p:cNvSpPr>
          <p:nvPr>
            <p:ph type="sldNum" idx="6"/>
          </p:nvPr>
        </p:nvSpPr>
        <p:spPr>
          <a:xfrm>
            <a:off x="3884760" y="8685360"/>
            <a:ext cx="2971440" cy="458280"/>
          </a:xfrm>
          <a:prstGeom prst="rect">
            <a:avLst/>
          </a:prstGeom>
          <a:noFill/>
          <a:ln w="0">
            <a:noFill/>
          </a:ln>
        </p:spPr>
        <p:txBody>
          <a:bodyPr anchor="b">
            <a:noAutofit/>
          </a:bodyPr>
          <a:lstStyle>
            <a:lvl1pPr indent="0" algn="r">
              <a:lnSpc>
                <a:spcPct val="100000"/>
              </a:lnSpc>
              <a:buNone/>
              <a:defRPr b="0" lang="en-US" sz="1200" spc="-1" strike="noStrike">
                <a:solidFill>
                  <a:srgbClr val="000000"/>
                </a:solidFill>
                <a:latin typeface="Times New Roman"/>
              </a:defRPr>
            </a:lvl1pPr>
          </a:lstStyle>
          <a:p>
            <a:pPr indent="0" algn="r">
              <a:lnSpc>
                <a:spcPct val="100000"/>
              </a:lnSpc>
              <a:buNone/>
            </a:pPr>
            <a:fld id="{FD6B454C-0187-469F-A9E3-EA5953632014}" type="slidenum">
              <a:rPr b="0" lang="en-US" sz="1200" spc="-1" strike="noStrike">
                <a:solidFill>
                  <a:srgbClr val="000000"/>
                </a:solidFill>
                <a:latin typeface="Times New Roman"/>
              </a:rPr>
              <a:t>&lt;number&gt;</a:t>
            </a:fld>
            <a:endParaRPr b="0" lang="en-US" sz="1200" spc="-1" strike="noStrike">
              <a:solidFill>
                <a:srgbClr val="000000"/>
              </a:solidFill>
              <a:latin typeface="Times New Roman"/>
            </a:endParaRPr>
          </a:p>
        </p:txBody>
      </p:sp>
    </p:spTree>
  </p:cSld>
</p:notes>
</file>

<file path=ppt/notesSlides/notesSlide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5" name="PlaceHolder 1"/>
          <p:cNvSpPr>
            <a:spLocks noGrp="1"/>
          </p:cNvSpPr>
          <p:nvPr>
            <p:ph type="sldImg"/>
          </p:nvPr>
        </p:nvSpPr>
        <p:spPr>
          <a:xfrm>
            <a:off x="685800" y="1143000"/>
            <a:ext cx="5486040" cy="3085920"/>
          </a:xfrm>
          <a:prstGeom prst="rect">
            <a:avLst/>
          </a:prstGeom>
          <a:ln w="0">
            <a:noFill/>
          </a:ln>
        </p:spPr>
      </p:sp>
      <p:sp>
        <p:nvSpPr>
          <p:cNvPr id="476" name="PlaceHolder 2"/>
          <p:cNvSpPr>
            <a:spLocks noGrp="1"/>
          </p:cNvSpPr>
          <p:nvPr>
            <p:ph type="body"/>
          </p:nvPr>
        </p:nvSpPr>
        <p:spPr>
          <a:xfrm>
            <a:off x="685800" y="4400640"/>
            <a:ext cx="5486040" cy="3600000"/>
          </a:xfrm>
          <a:prstGeom prst="rect">
            <a:avLst/>
          </a:prstGeom>
          <a:noFill/>
          <a:ln w="0">
            <a:noFill/>
          </a:ln>
        </p:spPr>
        <p:txBody>
          <a:bodyPr anchor="t">
            <a:noAutofit/>
          </a:bodyPr>
          <a:p>
            <a:pPr marL="216000" indent="0">
              <a:buNone/>
            </a:pPr>
            <a:endParaRPr b="0" lang="en-US" sz="1800" spc="-1" strike="noStrike">
              <a:solidFill>
                <a:srgbClr val="000000"/>
              </a:solidFill>
              <a:latin typeface="Arial"/>
            </a:endParaRPr>
          </a:p>
        </p:txBody>
      </p:sp>
      <p:sp>
        <p:nvSpPr>
          <p:cNvPr id="477" name="PlaceHolder 3"/>
          <p:cNvSpPr>
            <a:spLocks noGrp="1"/>
          </p:cNvSpPr>
          <p:nvPr>
            <p:ph type="sldNum" idx="7"/>
          </p:nvPr>
        </p:nvSpPr>
        <p:spPr>
          <a:xfrm>
            <a:off x="3884760" y="8685360"/>
            <a:ext cx="2971440" cy="458280"/>
          </a:xfrm>
          <a:prstGeom prst="rect">
            <a:avLst/>
          </a:prstGeom>
          <a:noFill/>
          <a:ln w="0">
            <a:noFill/>
          </a:ln>
        </p:spPr>
        <p:txBody>
          <a:bodyPr anchor="b">
            <a:noAutofit/>
          </a:bodyPr>
          <a:lstStyle>
            <a:lvl1pPr indent="0" algn="r">
              <a:lnSpc>
                <a:spcPct val="100000"/>
              </a:lnSpc>
              <a:buNone/>
              <a:defRPr b="0" lang="en-US" sz="1200" spc="-1" strike="noStrike">
                <a:solidFill>
                  <a:srgbClr val="000000"/>
                </a:solidFill>
                <a:latin typeface="Times New Roman"/>
              </a:defRPr>
            </a:lvl1pPr>
          </a:lstStyle>
          <a:p>
            <a:pPr indent="0" algn="r">
              <a:lnSpc>
                <a:spcPct val="100000"/>
              </a:lnSpc>
              <a:buNone/>
            </a:pPr>
            <a:fld id="{CF622E4D-9CB2-4A0B-B6B8-8E1EFFD43ADC}" type="slidenum">
              <a:rPr b="0" lang="en-US" sz="1200" spc="-1" strike="noStrike">
                <a:solidFill>
                  <a:srgbClr val="000000"/>
                </a:solidFill>
                <a:latin typeface="Times New Roman"/>
              </a:rPr>
              <a:t>&lt;number&gt;</a:t>
            </a:fld>
            <a:endParaRPr b="0" lang="en-US" sz="1200" spc="-1" strike="noStrike">
              <a:solidFill>
                <a:srgbClr val="000000"/>
              </a:solidFill>
              <a:latin typeface="Times New Roman"/>
            </a:endParaRPr>
          </a:p>
        </p:txBody>
      </p:sp>
    </p:spTree>
  </p:cSld>
</p:notes>
</file>

<file path=ppt/notesSlides/notesSlide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8" name="PlaceHolder 1"/>
          <p:cNvSpPr>
            <a:spLocks noGrp="1"/>
          </p:cNvSpPr>
          <p:nvPr>
            <p:ph type="sldImg"/>
          </p:nvPr>
        </p:nvSpPr>
        <p:spPr>
          <a:xfrm>
            <a:off x="685800" y="1143000"/>
            <a:ext cx="5486040" cy="3085920"/>
          </a:xfrm>
          <a:prstGeom prst="rect">
            <a:avLst/>
          </a:prstGeom>
          <a:ln w="0">
            <a:noFill/>
          </a:ln>
        </p:spPr>
      </p:sp>
      <p:sp>
        <p:nvSpPr>
          <p:cNvPr id="479" name="PlaceHolder 2"/>
          <p:cNvSpPr>
            <a:spLocks noGrp="1"/>
          </p:cNvSpPr>
          <p:nvPr>
            <p:ph type="body"/>
          </p:nvPr>
        </p:nvSpPr>
        <p:spPr>
          <a:xfrm>
            <a:off x="685800" y="4400640"/>
            <a:ext cx="5486040" cy="3600000"/>
          </a:xfrm>
          <a:prstGeom prst="rect">
            <a:avLst/>
          </a:prstGeom>
          <a:noFill/>
          <a:ln w="0">
            <a:noFill/>
          </a:ln>
        </p:spPr>
        <p:txBody>
          <a:bodyPr anchor="t">
            <a:noAutofit/>
          </a:bodyPr>
          <a:p>
            <a:pPr marL="216000" indent="0">
              <a:buNone/>
            </a:pPr>
            <a:endParaRPr b="0" lang="en-US" sz="1800" spc="-1" strike="noStrike">
              <a:solidFill>
                <a:srgbClr val="000000"/>
              </a:solidFill>
              <a:latin typeface="Arial"/>
            </a:endParaRPr>
          </a:p>
        </p:txBody>
      </p:sp>
      <p:sp>
        <p:nvSpPr>
          <p:cNvPr id="480" name="PlaceHolder 3"/>
          <p:cNvSpPr>
            <a:spLocks noGrp="1"/>
          </p:cNvSpPr>
          <p:nvPr>
            <p:ph type="sldNum" idx="8"/>
          </p:nvPr>
        </p:nvSpPr>
        <p:spPr>
          <a:xfrm>
            <a:off x="3884760" y="8685360"/>
            <a:ext cx="2971440" cy="458280"/>
          </a:xfrm>
          <a:prstGeom prst="rect">
            <a:avLst/>
          </a:prstGeom>
          <a:noFill/>
          <a:ln w="0">
            <a:noFill/>
          </a:ln>
        </p:spPr>
        <p:txBody>
          <a:bodyPr anchor="b">
            <a:noAutofit/>
          </a:bodyPr>
          <a:lstStyle>
            <a:lvl1pPr indent="0" algn="r">
              <a:lnSpc>
                <a:spcPct val="100000"/>
              </a:lnSpc>
              <a:buNone/>
              <a:defRPr b="0" lang="en-US" sz="1200" spc="-1" strike="noStrike">
                <a:solidFill>
                  <a:srgbClr val="000000"/>
                </a:solidFill>
                <a:latin typeface="Times New Roman"/>
              </a:defRPr>
            </a:lvl1pPr>
          </a:lstStyle>
          <a:p>
            <a:pPr indent="0" algn="r">
              <a:lnSpc>
                <a:spcPct val="100000"/>
              </a:lnSpc>
              <a:buNone/>
            </a:pPr>
            <a:fld id="{1DF81306-7D0D-4509-9B9B-D8EF0E39ABF7}" type="slidenum">
              <a:rPr b="0" lang="en-US" sz="1200" spc="-1" strike="noStrike">
                <a:solidFill>
                  <a:srgbClr val="000000"/>
                </a:solidFill>
                <a:latin typeface="Times New Roman"/>
              </a:rPr>
              <a:t>&lt;number&gt;</a:t>
            </a:fld>
            <a:endParaRPr b="0" lang="en-US" sz="1200" spc="-1" strike="noStrike">
              <a:solidFill>
                <a:srgbClr val="000000"/>
              </a:solidFill>
              <a:latin typeface="Times New Roman"/>
            </a:endParaRPr>
          </a:p>
        </p:txBody>
      </p:sp>
    </p:spTree>
  </p:cSld>
</p:notes>
</file>

<file path=ppt/notesSlides/notesSlide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1" name="PlaceHolder 1"/>
          <p:cNvSpPr>
            <a:spLocks noGrp="1"/>
          </p:cNvSpPr>
          <p:nvPr>
            <p:ph type="sldImg"/>
          </p:nvPr>
        </p:nvSpPr>
        <p:spPr>
          <a:xfrm>
            <a:off x="685800" y="1143000"/>
            <a:ext cx="5486040" cy="3085920"/>
          </a:xfrm>
          <a:prstGeom prst="rect">
            <a:avLst/>
          </a:prstGeom>
          <a:ln w="0">
            <a:noFill/>
          </a:ln>
        </p:spPr>
      </p:sp>
      <p:sp>
        <p:nvSpPr>
          <p:cNvPr id="482" name="PlaceHolder 2"/>
          <p:cNvSpPr>
            <a:spLocks noGrp="1"/>
          </p:cNvSpPr>
          <p:nvPr>
            <p:ph type="body"/>
          </p:nvPr>
        </p:nvSpPr>
        <p:spPr>
          <a:xfrm>
            <a:off x="685800" y="4400640"/>
            <a:ext cx="5486040" cy="3600000"/>
          </a:xfrm>
          <a:prstGeom prst="rect">
            <a:avLst/>
          </a:prstGeom>
          <a:noFill/>
          <a:ln w="0">
            <a:noFill/>
          </a:ln>
        </p:spPr>
        <p:txBody>
          <a:bodyPr anchor="t">
            <a:noAutofit/>
          </a:bodyPr>
          <a:p>
            <a:pPr marL="216000" indent="0">
              <a:buNone/>
            </a:pPr>
            <a:endParaRPr b="0" lang="en-US" sz="1800" spc="-1" strike="noStrike">
              <a:solidFill>
                <a:srgbClr val="000000"/>
              </a:solidFill>
              <a:latin typeface="Arial"/>
            </a:endParaRPr>
          </a:p>
        </p:txBody>
      </p:sp>
      <p:sp>
        <p:nvSpPr>
          <p:cNvPr id="483" name="PlaceHolder 3"/>
          <p:cNvSpPr>
            <a:spLocks noGrp="1"/>
          </p:cNvSpPr>
          <p:nvPr>
            <p:ph type="sldNum" idx="9"/>
          </p:nvPr>
        </p:nvSpPr>
        <p:spPr>
          <a:xfrm>
            <a:off x="3884760" y="8685360"/>
            <a:ext cx="2971440" cy="458280"/>
          </a:xfrm>
          <a:prstGeom prst="rect">
            <a:avLst/>
          </a:prstGeom>
          <a:noFill/>
          <a:ln w="0">
            <a:noFill/>
          </a:ln>
        </p:spPr>
        <p:txBody>
          <a:bodyPr anchor="b">
            <a:noAutofit/>
          </a:bodyPr>
          <a:lstStyle>
            <a:lvl1pPr indent="0" algn="r">
              <a:lnSpc>
                <a:spcPct val="100000"/>
              </a:lnSpc>
              <a:buNone/>
              <a:defRPr b="0" lang="en-US" sz="1200" spc="-1" strike="noStrike">
                <a:solidFill>
                  <a:srgbClr val="000000"/>
                </a:solidFill>
                <a:latin typeface="Times New Roman"/>
              </a:defRPr>
            </a:lvl1pPr>
          </a:lstStyle>
          <a:p>
            <a:pPr indent="0" algn="r">
              <a:lnSpc>
                <a:spcPct val="100000"/>
              </a:lnSpc>
              <a:buNone/>
            </a:pPr>
            <a:fld id="{199ADD4B-375D-4C5C-AAAA-299AABF4FD3A}" type="slidenum">
              <a:rPr b="0" lang="en-US" sz="1200" spc="-1" strike="noStrike">
                <a:solidFill>
                  <a:srgbClr val="000000"/>
                </a:solidFill>
                <a:latin typeface="Times New Roman"/>
              </a:rPr>
              <a:t>&lt;number&gt;</a:t>
            </a:fld>
            <a:endParaRPr b="0" lang="en-US" sz="1200" spc="-1" strike="noStrike">
              <a:solidFill>
                <a:srgbClr val="000000"/>
              </a:solidFill>
              <a:latin typeface="Times New Roman"/>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0.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1.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2.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3.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4.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5.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6.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7.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8.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3.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4.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5.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7.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8.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9.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0.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5.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6.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7.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8.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9.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0.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1.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2.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5.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6.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7.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8.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9.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0.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1.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2.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3.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4.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5.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6.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7.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98.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99.xml.rels><?xml version="1.0" encoding="UTF-8"?>
<Relationships xmlns="http://schemas.openxmlformats.org/package/2006/relationships"><Relationship Id="rId1" Type="http://schemas.openxmlformats.org/officeDocument/2006/relationships/slideMaster" Target="../slideMasters/slideMaster9.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Calibri Light"/>
            </a:endParaRPr>
          </a:p>
        </p:txBody>
      </p:sp>
      <p:sp>
        <p:nvSpPr>
          <p:cNvPr id="27" name="PlaceHolder 2"/>
          <p:cNvSpPr>
            <a:spLocks noGrp="1"/>
          </p:cNvSpPr>
          <p:nvPr>
            <p:ph/>
          </p:nvPr>
        </p:nvSpPr>
        <p:spPr>
          <a:xfrm>
            <a:off x="731520" y="1925640"/>
            <a:ext cx="13167000" cy="2276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Calibri"/>
            </a:endParaRPr>
          </a:p>
        </p:txBody>
      </p:sp>
      <p:sp>
        <p:nvSpPr>
          <p:cNvPr id="28" name="PlaceHolder 3"/>
          <p:cNvSpPr>
            <a:spLocks noGrp="1"/>
          </p:cNvSpPr>
          <p:nvPr>
            <p:ph/>
          </p:nvPr>
        </p:nvSpPr>
        <p:spPr>
          <a:xfrm>
            <a:off x="731520" y="4418640"/>
            <a:ext cx="13167000" cy="2276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Calibri"/>
            </a:endParaRPr>
          </a:p>
        </p:txBody>
      </p:sp>
    </p:spTree>
  </p:cSld>
</p:sldLayout>
</file>

<file path=ppt/slideLayouts/slideLayout10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337"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Calibri Light"/>
            </a:endParaRPr>
          </a:p>
        </p:txBody>
      </p:sp>
      <p:sp>
        <p:nvSpPr>
          <p:cNvPr id="338" name="PlaceHolder 2"/>
          <p:cNvSpPr>
            <a:spLocks noGrp="1"/>
          </p:cNvSpPr>
          <p:nvPr>
            <p:ph/>
          </p:nvPr>
        </p:nvSpPr>
        <p:spPr>
          <a:xfrm>
            <a:off x="731520" y="1925640"/>
            <a:ext cx="6425280" cy="4772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Calibri"/>
            </a:endParaRPr>
          </a:p>
        </p:txBody>
      </p:sp>
      <p:sp>
        <p:nvSpPr>
          <p:cNvPr id="339" name="PlaceHolder 3"/>
          <p:cNvSpPr>
            <a:spLocks noGrp="1"/>
          </p:cNvSpPr>
          <p:nvPr>
            <p:ph/>
          </p:nvPr>
        </p:nvSpPr>
        <p:spPr>
          <a:xfrm>
            <a:off x="7478280" y="1925640"/>
            <a:ext cx="6425280" cy="4772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Calibri"/>
            </a:endParaRPr>
          </a:p>
        </p:txBody>
      </p:sp>
    </p:spTree>
  </p:cSld>
</p:sldLayout>
</file>

<file path=ppt/slideLayouts/slideLayout10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340"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Calibri Light"/>
            </a:endParaRPr>
          </a:p>
        </p:txBody>
      </p:sp>
    </p:spTree>
  </p:cSld>
</p:sldLayout>
</file>

<file path=ppt/slideLayouts/slideLayout10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341" name="PlaceHolder 1"/>
          <p:cNvSpPr>
            <a:spLocks noGrp="1"/>
          </p:cNvSpPr>
          <p:nvPr>
            <p:ph type="subTitle"/>
          </p:nvPr>
        </p:nvSpPr>
        <p:spPr>
          <a:xfrm>
            <a:off x="731520" y="328320"/>
            <a:ext cx="13167000" cy="6369120"/>
          </a:xfrm>
          <a:prstGeom prst="rect">
            <a:avLst/>
          </a:prstGeom>
          <a:noFill/>
          <a:ln w="0">
            <a:noFill/>
          </a:ln>
        </p:spPr>
        <p:txBody>
          <a:bodyPr lIns="0" rIns="0" tIns="0" bIns="0" anchor="ctr">
            <a:noAutofit/>
          </a:bodyPr>
          <a:p>
            <a:pPr algn="ctr"/>
            <a:endParaRPr b="0" lang="en-US" sz="3200" spc="-1" strike="noStrike">
              <a:solidFill>
                <a:srgbClr val="000000"/>
              </a:solidFill>
              <a:latin typeface="Arial"/>
            </a:endParaRPr>
          </a:p>
        </p:txBody>
      </p:sp>
    </p:spTree>
  </p:cSld>
</p:sldLayout>
</file>

<file path=ppt/slideLayouts/slideLayout10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342"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Calibri Light"/>
            </a:endParaRPr>
          </a:p>
        </p:txBody>
      </p:sp>
      <p:sp>
        <p:nvSpPr>
          <p:cNvPr id="343" name="PlaceHolder 2"/>
          <p:cNvSpPr>
            <a:spLocks noGrp="1"/>
          </p:cNvSpPr>
          <p:nvPr>
            <p:ph/>
          </p:nvPr>
        </p:nvSpPr>
        <p:spPr>
          <a:xfrm>
            <a:off x="731520" y="1925640"/>
            <a:ext cx="6425280" cy="2276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Calibri"/>
            </a:endParaRPr>
          </a:p>
        </p:txBody>
      </p:sp>
      <p:sp>
        <p:nvSpPr>
          <p:cNvPr id="344" name="PlaceHolder 3"/>
          <p:cNvSpPr>
            <a:spLocks noGrp="1"/>
          </p:cNvSpPr>
          <p:nvPr>
            <p:ph/>
          </p:nvPr>
        </p:nvSpPr>
        <p:spPr>
          <a:xfrm>
            <a:off x="7478280" y="1925640"/>
            <a:ext cx="6425280" cy="4772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Calibri"/>
            </a:endParaRPr>
          </a:p>
        </p:txBody>
      </p:sp>
      <p:sp>
        <p:nvSpPr>
          <p:cNvPr id="345" name="PlaceHolder 4"/>
          <p:cNvSpPr>
            <a:spLocks noGrp="1"/>
          </p:cNvSpPr>
          <p:nvPr>
            <p:ph/>
          </p:nvPr>
        </p:nvSpPr>
        <p:spPr>
          <a:xfrm>
            <a:off x="731520" y="4418640"/>
            <a:ext cx="6425280" cy="2276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Calibri"/>
            </a:endParaRPr>
          </a:p>
        </p:txBody>
      </p:sp>
    </p:spTree>
  </p:cSld>
</p:sldLayout>
</file>

<file path=ppt/slideLayouts/slideLayout10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346"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Calibri Light"/>
            </a:endParaRPr>
          </a:p>
        </p:txBody>
      </p:sp>
      <p:sp>
        <p:nvSpPr>
          <p:cNvPr id="347" name="PlaceHolder 2"/>
          <p:cNvSpPr>
            <a:spLocks noGrp="1"/>
          </p:cNvSpPr>
          <p:nvPr>
            <p:ph/>
          </p:nvPr>
        </p:nvSpPr>
        <p:spPr>
          <a:xfrm>
            <a:off x="731520" y="1925640"/>
            <a:ext cx="6425280" cy="4772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Calibri"/>
            </a:endParaRPr>
          </a:p>
        </p:txBody>
      </p:sp>
      <p:sp>
        <p:nvSpPr>
          <p:cNvPr id="348" name="PlaceHolder 3"/>
          <p:cNvSpPr>
            <a:spLocks noGrp="1"/>
          </p:cNvSpPr>
          <p:nvPr>
            <p:ph/>
          </p:nvPr>
        </p:nvSpPr>
        <p:spPr>
          <a:xfrm>
            <a:off x="7478280" y="1925640"/>
            <a:ext cx="6425280" cy="2276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Calibri"/>
            </a:endParaRPr>
          </a:p>
        </p:txBody>
      </p:sp>
      <p:sp>
        <p:nvSpPr>
          <p:cNvPr id="349" name="PlaceHolder 4"/>
          <p:cNvSpPr>
            <a:spLocks noGrp="1"/>
          </p:cNvSpPr>
          <p:nvPr>
            <p:ph/>
          </p:nvPr>
        </p:nvSpPr>
        <p:spPr>
          <a:xfrm>
            <a:off x="7478280" y="4418640"/>
            <a:ext cx="6425280" cy="2276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Calibri"/>
            </a:endParaRPr>
          </a:p>
        </p:txBody>
      </p:sp>
    </p:spTree>
  </p:cSld>
</p:sldLayout>
</file>

<file path=ppt/slideLayouts/slideLayout10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50"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Calibri Light"/>
            </a:endParaRPr>
          </a:p>
        </p:txBody>
      </p:sp>
      <p:sp>
        <p:nvSpPr>
          <p:cNvPr id="351" name="PlaceHolder 2"/>
          <p:cNvSpPr>
            <a:spLocks noGrp="1"/>
          </p:cNvSpPr>
          <p:nvPr>
            <p:ph/>
          </p:nvPr>
        </p:nvSpPr>
        <p:spPr>
          <a:xfrm>
            <a:off x="731520" y="1925640"/>
            <a:ext cx="6425280" cy="2276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Calibri"/>
            </a:endParaRPr>
          </a:p>
        </p:txBody>
      </p:sp>
      <p:sp>
        <p:nvSpPr>
          <p:cNvPr id="352" name="PlaceHolder 3"/>
          <p:cNvSpPr>
            <a:spLocks noGrp="1"/>
          </p:cNvSpPr>
          <p:nvPr>
            <p:ph/>
          </p:nvPr>
        </p:nvSpPr>
        <p:spPr>
          <a:xfrm>
            <a:off x="7478280" y="1925640"/>
            <a:ext cx="6425280" cy="2276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Calibri"/>
            </a:endParaRPr>
          </a:p>
        </p:txBody>
      </p:sp>
      <p:sp>
        <p:nvSpPr>
          <p:cNvPr id="353" name="PlaceHolder 4"/>
          <p:cNvSpPr>
            <a:spLocks noGrp="1"/>
          </p:cNvSpPr>
          <p:nvPr>
            <p:ph/>
          </p:nvPr>
        </p:nvSpPr>
        <p:spPr>
          <a:xfrm>
            <a:off x="731520" y="4418640"/>
            <a:ext cx="13167000" cy="2276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Calibri"/>
            </a:endParaRPr>
          </a:p>
        </p:txBody>
      </p:sp>
    </p:spTree>
  </p:cSld>
</p:sldLayout>
</file>

<file path=ppt/slideLayouts/slideLayout10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54"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Calibri Light"/>
            </a:endParaRPr>
          </a:p>
        </p:txBody>
      </p:sp>
      <p:sp>
        <p:nvSpPr>
          <p:cNvPr id="355" name="PlaceHolder 2"/>
          <p:cNvSpPr>
            <a:spLocks noGrp="1"/>
          </p:cNvSpPr>
          <p:nvPr>
            <p:ph/>
          </p:nvPr>
        </p:nvSpPr>
        <p:spPr>
          <a:xfrm>
            <a:off x="731520" y="1925640"/>
            <a:ext cx="13167000" cy="2276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Calibri"/>
            </a:endParaRPr>
          </a:p>
        </p:txBody>
      </p:sp>
      <p:sp>
        <p:nvSpPr>
          <p:cNvPr id="356" name="PlaceHolder 3"/>
          <p:cNvSpPr>
            <a:spLocks noGrp="1"/>
          </p:cNvSpPr>
          <p:nvPr>
            <p:ph/>
          </p:nvPr>
        </p:nvSpPr>
        <p:spPr>
          <a:xfrm>
            <a:off x="731520" y="4418640"/>
            <a:ext cx="13167000" cy="2276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Calibri"/>
            </a:endParaRPr>
          </a:p>
        </p:txBody>
      </p:sp>
    </p:spTree>
  </p:cSld>
</p:sldLayout>
</file>

<file path=ppt/slideLayouts/slideLayout10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57"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Calibri Light"/>
            </a:endParaRPr>
          </a:p>
        </p:txBody>
      </p:sp>
      <p:sp>
        <p:nvSpPr>
          <p:cNvPr id="358" name="PlaceHolder 2"/>
          <p:cNvSpPr>
            <a:spLocks noGrp="1"/>
          </p:cNvSpPr>
          <p:nvPr>
            <p:ph/>
          </p:nvPr>
        </p:nvSpPr>
        <p:spPr>
          <a:xfrm>
            <a:off x="731520" y="1925640"/>
            <a:ext cx="6425280" cy="2276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Calibri"/>
            </a:endParaRPr>
          </a:p>
        </p:txBody>
      </p:sp>
      <p:sp>
        <p:nvSpPr>
          <p:cNvPr id="359" name="PlaceHolder 3"/>
          <p:cNvSpPr>
            <a:spLocks noGrp="1"/>
          </p:cNvSpPr>
          <p:nvPr>
            <p:ph/>
          </p:nvPr>
        </p:nvSpPr>
        <p:spPr>
          <a:xfrm>
            <a:off x="7478280" y="1925640"/>
            <a:ext cx="6425280" cy="2276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Calibri"/>
            </a:endParaRPr>
          </a:p>
        </p:txBody>
      </p:sp>
      <p:sp>
        <p:nvSpPr>
          <p:cNvPr id="360" name="PlaceHolder 4"/>
          <p:cNvSpPr>
            <a:spLocks noGrp="1"/>
          </p:cNvSpPr>
          <p:nvPr>
            <p:ph/>
          </p:nvPr>
        </p:nvSpPr>
        <p:spPr>
          <a:xfrm>
            <a:off x="731520" y="4418640"/>
            <a:ext cx="6425280" cy="2276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Calibri"/>
            </a:endParaRPr>
          </a:p>
        </p:txBody>
      </p:sp>
      <p:sp>
        <p:nvSpPr>
          <p:cNvPr id="361" name="PlaceHolder 5"/>
          <p:cNvSpPr>
            <a:spLocks noGrp="1"/>
          </p:cNvSpPr>
          <p:nvPr>
            <p:ph/>
          </p:nvPr>
        </p:nvSpPr>
        <p:spPr>
          <a:xfrm>
            <a:off x="7478280" y="4418640"/>
            <a:ext cx="6425280" cy="2276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Calibri"/>
            </a:endParaRPr>
          </a:p>
        </p:txBody>
      </p:sp>
    </p:spTree>
  </p:cSld>
</p:sldLayout>
</file>

<file path=ppt/slideLayouts/slideLayout10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62"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Calibri Light"/>
            </a:endParaRPr>
          </a:p>
        </p:txBody>
      </p:sp>
      <p:sp>
        <p:nvSpPr>
          <p:cNvPr id="363" name="PlaceHolder 2"/>
          <p:cNvSpPr>
            <a:spLocks noGrp="1"/>
          </p:cNvSpPr>
          <p:nvPr>
            <p:ph/>
          </p:nvPr>
        </p:nvSpPr>
        <p:spPr>
          <a:xfrm>
            <a:off x="731520" y="1925640"/>
            <a:ext cx="4239360" cy="2276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Calibri"/>
            </a:endParaRPr>
          </a:p>
        </p:txBody>
      </p:sp>
      <p:sp>
        <p:nvSpPr>
          <p:cNvPr id="364" name="PlaceHolder 3"/>
          <p:cNvSpPr>
            <a:spLocks noGrp="1"/>
          </p:cNvSpPr>
          <p:nvPr>
            <p:ph/>
          </p:nvPr>
        </p:nvSpPr>
        <p:spPr>
          <a:xfrm>
            <a:off x="5183280" y="1925640"/>
            <a:ext cx="4239360" cy="2276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Calibri"/>
            </a:endParaRPr>
          </a:p>
        </p:txBody>
      </p:sp>
      <p:sp>
        <p:nvSpPr>
          <p:cNvPr id="365" name="PlaceHolder 4"/>
          <p:cNvSpPr>
            <a:spLocks noGrp="1"/>
          </p:cNvSpPr>
          <p:nvPr>
            <p:ph/>
          </p:nvPr>
        </p:nvSpPr>
        <p:spPr>
          <a:xfrm>
            <a:off x="9635040" y="1925640"/>
            <a:ext cx="4239360" cy="2276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Calibri"/>
            </a:endParaRPr>
          </a:p>
        </p:txBody>
      </p:sp>
      <p:sp>
        <p:nvSpPr>
          <p:cNvPr id="366" name="PlaceHolder 5"/>
          <p:cNvSpPr>
            <a:spLocks noGrp="1"/>
          </p:cNvSpPr>
          <p:nvPr>
            <p:ph/>
          </p:nvPr>
        </p:nvSpPr>
        <p:spPr>
          <a:xfrm>
            <a:off x="731520" y="4418640"/>
            <a:ext cx="4239360" cy="2276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Calibri"/>
            </a:endParaRPr>
          </a:p>
        </p:txBody>
      </p:sp>
      <p:sp>
        <p:nvSpPr>
          <p:cNvPr id="367" name="PlaceHolder 6"/>
          <p:cNvSpPr>
            <a:spLocks noGrp="1"/>
          </p:cNvSpPr>
          <p:nvPr>
            <p:ph/>
          </p:nvPr>
        </p:nvSpPr>
        <p:spPr>
          <a:xfrm>
            <a:off x="5183280" y="4418640"/>
            <a:ext cx="4239360" cy="2276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Calibri"/>
            </a:endParaRPr>
          </a:p>
        </p:txBody>
      </p:sp>
      <p:sp>
        <p:nvSpPr>
          <p:cNvPr id="368" name="PlaceHolder 7"/>
          <p:cNvSpPr>
            <a:spLocks noGrp="1"/>
          </p:cNvSpPr>
          <p:nvPr>
            <p:ph/>
          </p:nvPr>
        </p:nvSpPr>
        <p:spPr>
          <a:xfrm>
            <a:off x="9635040" y="4418640"/>
            <a:ext cx="4239360" cy="2276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Calibri"/>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Calibri Light"/>
            </a:endParaRPr>
          </a:p>
        </p:txBody>
      </p:sp>
      <p:sp>
        <p:nvSpPr>
          <p:cNvPr id="30" name="PlaceHolder 2"/>
          <p:cNvSpPr>
            <a:spLocks noGrp="1"/>
          </p:cNvSpPr>
          <p:nvPr>
            <p:ph/>
          </p:nvPr>
        </p:nvSpPr>
        <p:spPr>
          <a:xfrm>
            <a:off x="731520" y="1925640"/>
            <a:ext cx="6425280" cy="2276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Calibri"/>
            </a:endParaRPr>
          </a:p>
        </p:txBody>
      </p:sp>
      <p:sp>
        <p:nvSpPr>
          <p:cNvPr id="31" name="PlaceHolder 3"/>
          <p:cNvSpPr>
            <a:spLocks noGrp="1"/>
          </p:cNvSpPr>
          <p:nvPr>
            <p:ph/>
          </p:nvPr>
        </p:nvSpPr>
        <p:spPr>
          <a:xfrm>
            <a:off x="7478280" y="1925640"/>
            <a:ext cx="6425280" cy="2276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Calibri"/>
            </a:endParaRPr>
          </a:p>
        </p:txBody>
      </p:sp>
      <p:sp>
        <p:nvSpPr>
          <p:cNvPr id="32" name="PlaceHolder 4"/>
          <p:cNvSpPr>
            <a:spLocks noGrp="1"/>
          </p:cNvSpPr>
          <p:nvPr>
            <p:ph/>
          </p:nvPr>
        </p:nvSpPr>
        <p:spPr>
          <a:xfrm>
            <a:off x="731520" y="4418640"/>
            <a:ext cx="6425280" cy="2276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Calibri"/>
            </a:endParaRPr>
          </a:p>
        </p:txBody>
      </p:sp>
      <p:sp>
        <p:nvSpPr>
          <p:cNvPr id="33" name="PlaceHolder 5"/>
          <p:cNvSpPr>
            <a:spLocks noGrp="1"/>
          </p:cNvSpPr>
          <p:nvPr>
            <p:ph/>
          </p:nvPr>
        </p:nvSpPr>
        <p:spPr>
          <a:xfrm>
            <a:off x="7478280" y="4418640"/>
            <a:ext cx="6425280" cy="2276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Calibri"/>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Calibri Light"/>
            </a:endParaRPr>
          </a:p>
        </p:txBody>
      </p:sp>
      <p:sp>
        <p:nvSpPr>
          <p:cNvPr id="35" name="PlaceHolder 2"/>
          <p:cNvSpPr>
            <a:spLocks noGrp="1"/>
          </p:cNvSpPr>
          <p:nvPr>
            <p:ph/>
          </p:nvPr>
        </p:nvSpPr>
        <p:spPr>
          <a:xfrm>
            <a:off x="731520" y="1925640"/>
            <a:ext cx="4239360" cy="2276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Calibri"/>
            </a:endParaRPr>
          </a:p>
        </p:txBody>
      </p:sp>
      <p:sp>
        <p:nvSpPr>
          <p:cNvPr id="36" name="PlaceHolder 3"/>
          <p:cNvSpPr>
            <a:spLocks noGrp="1"/>
          </p:cNvSpPr>
          <p:nvPr>
            <p:ph/>
          </p:nvPr>
        </p:nvSpPr>
        <p:spPr>
          <a:xfrm>
            <a:off x="5183280" y="1925640"/>
            <a:ext cx="4239360" cy="2276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Calibri"/>
            </a:endParaRPr>
          </a:p>
        </p:txBody>
      </p:sp>
      <p:sp>
        <p:nvSpPr>
          <p:cNvPr id="37" name="PlaceHolder 4"/>
          <p:cNvSpPr>
            <a:spLocks noGrp="1"/>
          </p:cNvSpPr>
          <p:nvPr>
            <p:ph/>
          </p:nvPr>
        </p:nvSpPr>
        <p:spPr>
          <a:xfrm>
            <a:off x="9635040" y="1925640"/>
            <a:ext cx="4239360" cy="2276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Calibri"/>
            </a:endParaRPr>
          </a:p>
        </p:txBody>
      </p:sp>
      <p:sp>
        <p:nvSpPr>
          <p:cNvPr id="38" name="PlaceHolder 5"/>
          <p:cNvSpPr>
            <a:spLocks noGrp="1"/>
          </p:cNvSpPr>
          <p:nvPr>
            <p:ph/>
          </p:nvPr>
        </p:nvSpPr>
        <p:spPr>
          <a:xfrm>
            <a:off x="731520" y="4418640"/>
            <a:ext cx="4239360" cy="2276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Calibri"/>
            </a:endParaRPr>
          </a:p>
        </p:txBody>
      </p:sp>
      <p:sp>
        <p:nvSpPr>
          <p:cNvPr id="39" name="PlaceHolder 6"/>
          <p:cNvSpPr>
            <a:spLocks noGrp="1"/>
          </p:cNvSpPr>
          <p:nvPr>
            <p:ph/>
          </p:nvPr>
        </p:nvSpPr>
        <p:spPr>
          <a:xfrm>
            <a:off x="5183280" y="4418640"/>
            <a:ext cx="4239360" cy="2276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Calibri"/>
            </a:endParaRPr>
          </a:p>
        </p:txBody>
      </p:sp>
      <p:sp>
        <p:nvSpPr>
          <p:cNvPr id="40" name="PlaceHolder 7"/>
          <p:cNvSpPr>
            <a:spLocks noGrp="1"/>
          </p:cNvSpPr>
          <p:nvPr>
            <p:ph/>
          </p:nvPr>
        </p:nvSpPr>
        <p:spPr>
          <a:xfrm>
            <a:off x="9635040" y="4418640"/>
            <a:ext cx="4239360" cy="2276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Calibri"/>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6"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Calibri Light"/>
            </a:endParaRPr>
          </a:p>
        </p:txBody>
      </p:sp>
      <p:sp>
        <p:nvSpPr>
          <p:cNvPr id="47" name="PlaceHolder 2"/>
          <p:cNvSpPr>
            <a:spLocks noGrp="1"/>
          </p:cNvSpPr>
          <p:nvPr>
            <p:ph type="subTitle"/>
          </p:nvPr>
        </p:nvSpPr>
        <p:spPr>
          <a:xfrm>
            <a:off x="731520" y="1925640"/>
            <a:ext cx="13167000" cy="4772520"/>
          </a:xfrm>
          <a:prstGeom prst="rect">
            <a:avLst/>
          </a:prstGeom>
          <a:noFill/>
          <a:ln w="0">
            <a:noFill/>
          </a:ln>
        </p:spPr>
        <p:txBody>
          <a:bodyPr lIns="0" rIns="0" tIns="0" bIns="0" anchor="ctr">
            <a:noAutofit/>
          </a:bodyPr>
          <a:p>
            <a:pPr indent="0" algn="ctr">
              <a:buNone/>
            </a:pPr>
            <a:endParaRPr b="0" lang="en-US" sz="3200" spc="-1" strike="noStrike">
              <a:solidFill>
                <a:srgbClr val="000000"/>
              </a:solidFill>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Calibri Light"/>
            </a:endParaRPr>
          </a:p>
        </p:txBody>
      </p:sp>
      <p:sp>
        <p:nvSpPr>
          <p:cNvPr id="49" name="PlaceHolder 2"/>
          <p:cNvSpPr>
            <a:spLocks noGrp="1"/>
          </p:cNvSpPr>
          <p:nvPr>
            <p:ph/>
          </p:nvPr>
        </p:nvSpPr>
        <p:spPr>
          <a:xfrm>
            <a:off x="731520" y="1925640"/>
            <a:ext cx="13167000" cy="4772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Calibri"/>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0"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Calibri Light"/>
            </a:endParaRPr>
          </a:p>
        </p:txBody>
      </p:sp>
      <p:sp>
        <p:nvSpPr>
          <p:cNvPr id="51" name="PlaceHolder 2"/>
          <p:cNvSpPr>
            <a:spLocks noGrp="1"/>
          </p:cNvSpPr>
          <p:nvPr>
            <p:ph/>
          </p:nvPr>
        </p:nvSpPr>
        <p:spPr>
          <a:xfrm>
            <a:off x="731520" y="1925640"/>
            <a:ext cx="6425280" cy="4772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Calibri"/>
            </a:endParaRPr>
          </a:p>
        </p:txBody>
      </p:sp>
      <p:sp>
        <p:nvSpPr>
          <p:cNvPr id="52" name="PlaceHolder 3"/>
          <p:cNvSpPr>
            <a:spLocks noGrp="1"/>
          </p:cNvSpPr>
          <p:nvPr>
            <p:ph/>
          </p:nvPr>
        </p:nvSpPr>
        <p:spPr>
          <a:xfrm>
            <a:off x="7478280" y="1925640"/>
            <a:ext cx="6425280" cy="4772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Calibri"/>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3"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Calibri Light"/>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4" name="PlaceHolder 1"/>
          <p:cNvSpPr>
            <a:spLocks noGrp="1"/>
          </p:cNvSpPr>
          <p:nvPr>
            <p:ph type="subTitle"/>
          </p:nvPr>
        </p:nvSpPr>
        <p:spPr>
          <a:xfrm>
            <a:off x="731520" y="328320"/>
            <a:ext cx="13167000" cy="6369120"/>
          </a:xfrm>
          <a:prstGeom prst="rect">
            <a:avLst/>
          </a:prstGeom>
          <a:noFill/>
          <a:ln w="0">
            <a:noFill/>
          </a:ln>
        </p:spPr>
        <p:txBody>
          <a:bodyPr lIns="0" rIns="0" tIns="0" bIns="0" anchor="ctr">
            <a:noAutofit/>
          </a:bodyPr>
          <a:p>
            <a:pPr algn="ctr"/>
            <a:endParaRPr b="0" lang="en-US" sz="3200" spc="-1" strike="noStrike">
              <a:solidFill>
                <a:srgbClr val="000000"/>
              </a:solidFill>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Calibri Light"/>
            </a:endParaRPr>
          </a:p>
        </p:txBody>
      </p:sp>
      <p:sp>
        <p:nvSpPr>
          <p:cNvPr id="56" name="PlaceHolder 2"/>
          <p:cNvSpPr>
            <a:spLocks noGrp="1"/>
          </p:cNvSpPr>
          <p:nvPr>
            <p:ph/>
          </p:nvPr>
        </p:nvSpPr>
        <p:spPr>
          <a:xfrm>
            <a:off x="731520" y="1925640"/>
            <a:ext cx="6425280" cy="2276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Calibri"/>
            </a:endParaRPr>
          </a:p>
        </p:txBody>
      </p:sp>
      <p:sp>
        <p:nvSpPr>
          <p:cNvPr id="57" name="PlaceHolder 3"/>
          <p:cNvSpPr>
            <a:spLocks noGrp="1"/>
          </p:cNvSpPr>
          <p:nvPr>
            <p:ph/>
          </p:nvPr>
        </p:nvSpPr>
        <p:spPr>
          <a:xfrm>
            <a:off x="7478280" y="1925640"/>
            <a:ext cx="6425280" cy="4772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Calibri"/>
            </a:endParaRPr>
          </a:p>
        </p:txBody>
      </p:sp>
      <p:sp>
        <p:nvSpPr>
          <p:cNvPr id="58" name="PlaceHolder 4"/>
          <p:cNvSpPr>
            <a:spLocks noGrp="1"/>
          </p:cNvSpPr>
          <p:nvPr>
            <p:ph/>
          </p:nvPr>
        </p:nvSpPr>
        <p:spPr>
          <a:xfrm>
            <a:off x="731520" y="4418640"/>
            <a:ext cx="6425280" cy="2276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Calibri"/>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Calibri Light"/>
            </a:endParaRPr>
          </a:p>
        </p:txBody>
      </p:sp>
      <p:sp>
        <p:nvSpPr>
          <p:cNvPr id="6" name="PlaceHolder 2"/>
          <p:cNvSpPr>
            <a:spLocks noGrp="1"/>
          </p:cNvSpPr>
          <p:nvPr>
            <p:ph type="subTitle"/>
          </p:nvPr>
        </p:nvSpPr>
        <p:spPr>
          <a:xfrm>
            <a:off x="731520" y="1925640"/>
            <a:ext cx="13167000" cy="4772520"/>
          </a:xfrm>
          <a:prstGeom prst="rect">
            <a:avLst/>
          </a:prstGeom>
          <a:noFill/>
          <a:ln w="0">
            <a:noFill/>
          </a:ln>
        </p:spPr>
        <p:txBody>
          <a:bodyPr lIns="0" rIns="0" tIns="0" bIns="0" anchor="ctr">
            <a:noAutofit/>
          </a:bodyPr>
          <a:p>
            <a:pPr indent="0" algn="ctr">
              <a:buNone/>
            </a:pPr>
            <a:endParaRPr b="0" lang="en-US" sz="3200" spc="-1" strike="noStrike">
              <a:solidFill>
                <a:srgbClr val="000000"/>
              </a:solidFill>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Calibri Light"/>
            </a:endParaRPr>
          </a:p>
        </p:txBody>
      </p:sp>
      <p:sp>
        <p:nvSpPr>
          <p:cNvPr id="60" name="PlaceHolder 2"/>
          <p:cNvSpPr>
            <a:spLocks noGrp="1"/>
          </p:cNvSpPr>
          <p:nvPr>
            <p:ph/>
          </p:nvPr>
        </p:nvSpPr>
        <p:spPr>
          <a:xfrm>
            <a:off x="731520" y="1925640"/>
            <a:ext cx="6425280" cy="4772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Calibri"/>
            </a:endParaRPr>
          </a:p>
        </p:txBody>
      </p:sp>
      <p:sp>
        <p:nvSpPr>
          <p:cNvPr id="61" name="PlaceHolder 3"/>
          <p:cNvSpPr>
            <a:spLocks noGrp="1"/>
          </p:cNvSpPr>
          <p:nvPr>
            <p:ph/>
          </p:nvPr>
        </p:nvSpPr>
        <p:spPr>
          <a:xfrm>
            <a:off x="7478280" y="1925640"/>
            <a:ext cx="6425280" cy="2276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Calibri"/>
            </a:endParaRPr>
          </a:p>
        </p:txBody>
      </p:sp>
      <p:sp>
        <p:nvSpPr>
          <p:cNvPr id="62" name="PlaceHolder 4"/>
          <p:cNvSpPr>
            <a:spLocks noGrp="1"/>
          </p:cNvSpPr>
          <p:nvPr>
            <p:ph/>
          </p:nvPr>
        </p:nvSpPr>
        <p:spPr>
          <a:xfrm>
            <a:off x="7478280" y="4418640"/>
            <a:ext cx="6425280" cy="2276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Calibri"/>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Calibri Light"/>
            </a:endParaRPr>
          </a:p>
        </p:txBody>
      </p:sp>
      <p:sp>
        <p:nvSpPr>
          <p:cNvPr id="64" name="PlaceHolder 2"/>
          <p:cNvSpPr>
            <a:spLocks noGrp="1"/>
          </p:cNvSpPr>
          <p:nvPr>
            <p:ph/>
          </p:nvPr>
        </p:nvSpPr>
        <p:spPr>
          <a:xfrm>
            <a:off x="731520" y="1925640"/>
            <a:ext cx="6425280" cy="2276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Calibri"/>
            </a:endParaRPr>
          </a:p>
        </p:txBody>
      </p:sp>
      <p:sp>
        <p:nvSpPr>
          <p:cNvPr id="65" name="PlaceHolder 3"/>
          <p:cNvSpPr>
            <a:spLocks noGrp="1"/>
          </p:cNvSpPr>
          <p:nvPr>
            <p:ph/>
          </p:nvPr>
        </p:nvSpPr>
        <p:spPr>
          <a:xfrm>
            <a:off x="7478280" y="1925640"/>
            <a:ext cx="6425280" cy="2276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Calibri"/>
            </a:endParaRPr>
          </a:p>
        </p:txBody>
      </p:sp>
      <p:sp>
        <p:nvSpPr>
          <p:cNvPr id="66" name="PlaceHolder 4"/>
          <p:cNvSpPr>
            <a:spLocks noGrp="1"/>
          </p:cNvSpPr>
          <p:nvPr>
            <p:ph/>
          </p:nvPr>
        </p:nvSpPr>
        <p:spPr>
          <a:xfrm>
            <a:off x="731520" y="4418640"/>
            <a:ext cx="13167000" cy="2276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Calibri"/>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Calibri Light"/>
            </a:endParaRPr>
          </a:p>
        </p:txBody>
      </p:sp>
      <p:sp>
        <p:nvSpPr>
          <p:cNvPr id="68" name="PlaceHolder 2"/>
          <p:cNvSpPr>
            <a:spLocks noGrp="1"/>
          </p:cNvSpPr>
          <p:nvPr>
            <p:ph/>
          </p:nvPr>
        </p:nvSpPr>
        <p:spPr>
          <a:xfrm>
            <a:off x="731520" y="1925640"/>
            <a:ext cx="13167000" cy="2276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Calibri"/>
            </a:endParaRPr>
          </a:p>
        </p:txBody>
      </p:sp>
      <p:sp>
        <p:nvSpPr>
          <p:cNvPr id="69" name="PlaceHolder 3"/>
          <p:cNvSpPr>
            <a:spLocks noGrp="1"/>
          </p:cNvSpPr>
          <p:nvPr>
            <p:ph/>
          </p:nvPr>
        </p:nvSpPr>
        <p:spPr>
          <a:xfrm>
            <a:off x="731520" y="4418640"/>
            <a:ext cx="13167000" cy="2276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Calibri"/>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Calibri Light"/>
            </a:endParaRPr>
          </a:p>
        </p:txBody>
      </p:sp>
      <p:sp>
        <p:nvSpPr>
          <p:cNvPr id="71" name="PlaceHolder 2"/>
          <p:cNvSpPr>
            <a:spLocks noGrp="1"/>
          </p:cNvSpPr>
          <p:nvPr>
            <p:ph/>
          </p:nvPr>
        </p:nvSpPr>
        <p:spPr>
          <a:xfrm>
            <a:off x="731520" y="1925640"/>
            <a:ext cx="6425280" cy="2276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Calibri"/>
            </a:endParaRPr>
          </a:p>
        </p:txBody>
      </p:sp>
      <p:sp>
        <p:nvSpPr>
          <p:cNvPr id="72" name="PlaceHolder 3"/>
          <p:cNvSpPr>
            <a:spLocks noGrp="1"/>
          </p:cNvSpPr>
          <p:nvPr>
            <p:ph/>
          </p:nvPr>
        </p:nvSpPr>
        <p:spPr>
          <a:xfrm>
            <a:off x="7478280" y="1925640"/>
            <a:ext cx="6425280" cy="2276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Calibri"/>
            </a:endParaRPr>
          </a:p>
        </p:txBody>
      </p:sp>
      <p:sp>
        <p:nvSpPr>
          <p:cNvPr id="73" name="PlaceHolder 4"/>
          <p:cNvSpPr>
            <a:spLocks noGrp="1"/>
          </p:cNvSpPr>
          <p:nvPr>
            <p:ph/>
          </p:nvPr>
        </p:nvSpPr>
        <p:spPr>
          <a:xfrm>
            <a:off x="731520" y="4418640"/>
            <a:ext cx="6425280" cy="2276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Calibri"/>
            </a:endParaRPr>
          </a:p>
        </p:txBody>
      </p:sp>
      <p:sp>
        <p:nvSpPr>
          <p:cNvPr id="74" name="PlaceHolder 5"/>
          <p:cNvSpPr>
            <a:spLocks noGrp="1"/>
          </p:cNvSpPr>
          <p:nvPr>
            <p:ph/>
          </p:nvPr>
        </p:nvSpPr>
        <p:spPr>
          <a:xfrm>
            <a:off x="7478280" y="4418640"/>
            <a:ext cx="6425280" cy="2276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Calibri"/>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Calibri Light"/>
            </a:endParaRPr>
          </a:p>
        </p:txBody>
      </p:sp>
      <p:sp>
        <p:nvSpPr>
          <p:cNvPr id="76" name="PlaceHolder 2"/>
          <p:cNvSpPr>
            <a:spLocks noGrp="1"/>
          </p:cNvSpPr>
          <p:nvPr>
            <p:ph/>
          </p:nvPr>
        </p:nvSpPr>
        <p:spPr>
          <a:xfrm>
            <a:off x="731520" y="1925640"/>
            <a:ext cx="4239360" cy="2276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Calibri"/>
            </a:endParaRPr>
          </a:p>
        </p:txBody>
      </p:sp>
      <p:sp>
        <p:nvSpPr>
          <p:cNvPr id="77" name="PlaceHolder 3"/>
          <p:cNvSpPr>
            <a:spLocks noGrp="1"/>
          </p:cNvSpPr>
          <p:nvPr>
            <p:ph/>
          </p:nvPr>
        </p:nvSpPr>
        <p:spPr>
          <a:xfrm>
            <a:off x="5183280" y="1925640"/>
            <a:ext cx="4239360" cy="2276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Calibri"/>
            </a:endParaRPr>
          </a:p>
        </p:txBody>
      </p:sp>
      <p:sp>
        <p:nvSpPr>
          <p:cNvPr id="78" name="PlaceHolder 4"/>
          <p:cNvSpPr>
            <a:spLocks noGrp="1"/>
          </p:cNvSpPr>
          <p:nvPr>
            <p:ph/>
          </p:nvPr>
        </p:nvSpPr>
        <p:spPr>
          <a:xfrm>
            <a:off x="9635040" y="1925640"/>
            <a:ext cx="4239360" cy="2276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Calibri"/>
            </a:endParaRPr>
          </a:p>
        </p:txBody>
      </p:sp>
      <p:sp>
        <p:nvSpPr>
          <p:cNvPr id="79" name="PlaceHolder 5"/>
          <p:cNvSpPr>
            <a:spLocks noGrp="1"/>
          </p:cNvSpPr>
          <p:nvPr>
            <p:ph/>
          </p:nvPr>
        </p:nvSpPr>
        <p:spPr>
          <a:xfrm>
            <a:off x="731520" y="4418640"/>
            <a:ext cx="4239360" cy="2276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Calibri"/>
            </a:endParaRPr>
          </a:p>
        </p:txBody>
      </p:sp>
      <p:sp>
        <p:nvSpPr>
          <p:cNvPr id="80" name="PlaceHolder 6"/>
          <p:cNvSpPr>
            <a:spLocks noGrp="1"/>
          </p:cNvSpPr>
          <p:nvPr>
            <p:ph/>
          </p:nvPr>
        </p:nvSpPr>
        <p:spPr>
          <a:xfrm>
            <a:off x="5183280" y="4418640"/>
            <a:ext cx="4239360" cy="2276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Calibri"/>
            </a:endParaRPr>
          </a:p>
        </p:txBody>
      </p:sp>
      <p:sp>
        <p:nvSpPr>
          <p:cNvPr id="81" name="PlaceHolder 7"/>
          <p:cNvSpPr>
            <a:spLocks noGrp="1"/>
          </p:cNvSpPr>
          <p:nvPr>
            <p:ph/>
          </p:nvPr>
        </p:nvSpPr>
        <p:spPr>
          <a:xfrm>
            <a:off x="9635040" y="4418640"/>
            <a:ext cx="4239360" cy="2276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Calibri"/>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7"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Calibri Light"/>
            </a:endParaRPr>
          </a:p>
        </p:txBody>
      </p:sp>
      <p:sp>
        <p:nvSpPr>
          <p:cNvPr id="88" name="PlaceHolder 2"/>
          <p:cNvSpPr>
            <a:spLocks noGrp="1"/>
          </p:cNvSpPr>
          <p:nvPr>
            <p:ph type="subTitle"/>
          </p:nvPr>
        </p:nvSpPr>
        <p:spPr>
          <a:xfrm>
            <a:off x="731520" y="1925640"/>
            <a:ext cx="13167000" cy="4772520"/>
          </a:xfrm>
          <a:prstGeom prst="rect">
            <a:avLst/>
          </a:prstGeom>
          <a:noFill/>
          <a:ln w="0">
            <a:noFill/>
          </a:ln>
        </p:spPr>
        <p:txBody>
          <a:bodyPr lIns="0" rIns="0" tIns="0" bIns="0" anchor="ctr">
            <a:noAutofit/>
          </a:bodyPr>
          <a:p>
            <a:pPr indent="0" algn="ctr">
              <a:buNone/>
            </a:pPr>
            <a:endParaRPr b="0" lang="en-US" sz="3200" spc="-1" strike="noStrike">
              <a:solidFill>
                <a:srgbClr val="000000"/>
              </a:solidFill>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9"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Calibri Light"/>
            </a:endParaRPr>
          </a:p>
        </p:txBody>
      </p:sp>
      <p:sp>
        <p:nvSpPr>
          <p:cNvPr id="90" name="PlaceHolder 2"/>
          <p:cNvSpPr>
            <a:spLocks noGrp="1"/>
          </p:cNvSpPr>
          <p:nvPr>
            <p:ph/>
          </p:nvPr>
        </p:nvSpPr>
        <p:spPr>
          <a:xfrm>
            <a:off x="731520" y="1925640"/>
            <a:ext cx="13167000" cy="4772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Calibri"/>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1"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Calibri Light"/>
            </a:endParaRPr>
          </a:p>
        </p:txBody>
      </p:sp>
      <p:sp>
        <p:nvSpPr>
          <p:cNvPr id="92" name="PlaceHolder 2"/>
          <p:cNvSpPr>
            <a:spLocks noGrp="1"/>
          </p:cNvSpPr>
          <p:nvPr>
            <p:ph/>
          </p:nvPr>
        </p:nvSpPr>
        <p:spPr>
          <a:xfrm>
            <a:off x="731520" y="1925640"/>
            <a:ext cx="6425280" cy="4772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Calibri"/>
            </a:endParaRPr>
          </a:p>
        </p:txBody>
      </p:sp>
      <p:sp>
        <p:nvSpPr>
          <p:cNvPr id="93" name="PlaceHolder 3"/>
          <p:cNvSpPr>
            <a:spLocks noGrp="1"/>
          </p:cNvSpPr>
          <p:nvPr>
            <p:ph/>
          </p:nvPr>
        </p:nvSpPr>
        <p:spPr>
          <a:xfrm>
            <a:off x="7478280" y="1925640"/>
            <a:ext cx="6425280" cy="4772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Calibri"/>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4"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Calibri Light"/>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Calibri Light"/>
            </a:endParaRPr>
          </a:p>
        </p:txBody>
      </p:sp>
      <p:sp>
        <p:nvSpPr>
          <p:cNvPr id="8" name="PlaceHolder 2"/>
          <p:cNvSpPr>
            <a:spLocks noGrp="1"/>
          </p:cNvSpPr>
          <p:nvPr>
            <p:ph/>
          </p:nvPr>
        </p:nvSpPr>
        <p:spPr>
          <a:xfrm>
            <a:off x="731520" y="1925640"/>
            <a:ext cx="13167000" cy="4772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Calibri"/>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95" name="PlaceHolder 1"/>
          <p:cNvSpPr>
            <a:spLocks noGrp="1"/>
          </p:cNvSpPr>
          <p:nvPr>
            <p:ph type="subTitle"/>
          </p:nvPr>
        </p:nvSpPr>
        <p:spPr>
          <a:xfrm>
            <a:off x="731520" y="328320"/>
            <a:ext cx="13167000" cy="6369120"/>
          </a:xfrm>
          <a:prstGeom prst="rect">
            <a:avLst/>
          </a:prstGeom>
          <a:noFill/>
          <a:ln w="0">
            <a:noFill/>
          </a:ln>
        </p:spPr>
        <p:txBody>
          <a:bodyPr lIns="0" rIns="0" tIns="0" bIns="0" anchor="ctr">
            <a:noAutofit/>
          </a:bodyPr>
          <a:p>
            <a:pPr algn="ctr"/>
            <a:endParaRPr b="0" lang="en-US" sz="3200" spc="-1" strike="noStrike">
              <a:solidFill>
                <a:srgbClr val="000000"/>
              </a:solidFill>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96"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Calibri Light"/>
            </a:endParaRPr>
          </a:p>
        </p:txBody>
      </p:sp>
      <p:sp>
        <p:nvSpPr>
          <p:cNvPr id="97" name="PlaceHolder 2"/>
          <p:cNvSpPr>
            <a:spLocks noGrp="1"/>
          </p:cNvSpPr>
          <p:nvPr>
            <p:ph/>
          </p:nvPr>
        </p:nvSpPr>
        <p:spPr>
          <a:xfrm>
            <a:off x="731520" y="1925640"/>
            <a:ext cx="6425280" cy="2276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Calibri"/>
            </a:endParaRPr>
          </a:p>
        </p:txBody>
      </p:sp>
      <p:sp>
        <p:nvSpPr>
          <p:cNvPr id="98" name="PlaceHolder 3"/>
          <p:cNvSpPr>
            <a:spLocks noGrp="1"/>
          </p:cNvSpPr>
          <p:nvPr>
            <p:ph/>
          </p:nvPr>
        </p:nvSpPr>
        <p:spPr>
          <a:xfrm>
            <a:off x="7478280" y="1925640"/>
            <a:ext cx="6425280" cy="4772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Calibri"/>
            </a:endParaRPr>
          </a:p>
        </p:txBody>
      </p:sp>
      <p:sp>
        <p:nvSpPr>
          <p:cNvPr id="99" name="PlaceHolder 4"/>
          <p:cNvSpPr>
            <a:spLocks noGrp="1"/>
          </p:cNvSpPr>
          <p:nvPr>
            <p:ph/>
          </p:nvPr>
        </p:nvSpPr>
        <p:spPr>
          <a:xfrm>
            <a:off x="731520" y="4418640"/>
            <a:ext cx="6425280" cy="2276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Calibri"/>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00"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Calibri Light"/>
            </a:endParaRPr>
          </a:p>
        </p:txBody>
      </p:sp>
      <p:sp>
        <p:nvSpPr>
          <p:cNvPr id="101" name="PlaceHolder 2"/>
          <p:cNvSpPr>
            <a:spLocks noGrp="1"/>
          </p:cNvSpPr>
          <p:nvPr>
            <p:ph/>
          </p:nvPr>
        </p:nvSpPr>
        <p:spPr>
          <a:xfrm>
            <a:off x="731520" y="1925640"/>
            <a:ext cx="6425280" cy="4772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Calibri"/>
            </a:endParaRPr>
          </a:p>
        </p:txBody>
      </p:sp>
      <p:sp>
        <p:nvSpPr>
          <p:cNvPr id="102" name="PlaceHolder 3"/>
          <p:cNvSpPr>
            <a:spLocks noGrp="1"/>
          </p:cNvSpPr>
          <p:nvPr>
            <p:ph/>
          </p:nvPr>
        </p:nvSpPr>
        <p:spPr>
          <a:xfrm>
            <a:off x="7478280" y="1925640"/>
            <a:ext cx="6425280" cy="2276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Calibri"/>
            </a:endParaRPr>
          </a:p>
        </p:txBody>
      </p:sp>
      <p:sp>
        <p:nvSpPr>
          <p:cNvPr id="103" name="PlaceHolder 4"/>
          <p:cNvSpPr>
            <a:spLocks noGrp="1"/>
          </p:cNvSpPr>
          <p:nvPr>
            <p:ph/>
          </p:nvPr>
        </p:nvSpPr>
        <p:spPr>
          <a:xfrm>
            <a:off x="7478280" y="4418640"/>
            <a:ext cx="6425280" cy="2276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Calibri"/>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04"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Calibri Light"/>
            </a:endParaRPr>
          </a:p>
        </p:txBody>
      </p:sp>
      <p:sp>
        <p:nvSpPr>
          <p:cNvPr id="105" name="PlaceHolder 2"/>
          <p:cNvSpPr>
            <a:spLocks noGrp="1"/>
          </p:cNvSpPr>
          <p:nvPr>
            <p:ph/>
          </p:nvPr>
        </p:nvSpPr>
        <p:spPr>
          <a:xfrm>
            <a:off x="731520" y="1925640"/>
            <a:ext cx="6425280" cy="2276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Calibri"/>
            </a:endParaRPr>
          </a:p>
        </p:txBody>
      </p:sp>
      <p:sp>
        <p:nvSpPr>
          <p:cNvPr id="106" name="PlaceHolder 3"/>
          <p:cNvSpPr>
            <a:spLocks noGrp="1"/>
          </p:cNvSpPr>
          <p:nvPr>
            <p:ph/>
          </p:nvPr>
        </p:nvSpPr>
        <p:spPr>
          <a:xfrm>
            <a:off x="7478280" y="1925640"/>
            <a:ext cx="6425280" cy="2276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Calibri"/>
            </a:endParaRPr>
          </a:p>
        </p:txBody>
      </p:sp>
      <p:sp>
        <p:nvSpPr>
          <p:cNvPr id="107" name="PlaceHolder 4"/>
          <p:cNvSpPr>
            <a:spLocks noGrp="1"/>
          </p:cNvSpPr>
          <p:nvPr>
            <p:ph/>
          </p:nvPr>
        </p:nvSpPr>
        <p:spPr>
          <a:xfrm>
            <a:off x="731520" y="4418640"/>
            <a:ext cx="13167000" cy="2276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Calibri"/>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08"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Calibri Light"/>
            </a:endParaRPr>
          </a:p>
        </p:txBody>
      </p:sp>
      <p:sp>
        <p:nvSpPr>
          <p:cNvPr id="109" name="PlaceHolder 2"/>
          <p:cNvSpPr>
            <a:spLocks noGrp="1"/>
          </p:cNvSpPr>
          <p:nvPr>
            <p:ph/>
          </p:nvPr>
        </p:nvSpPr>
        <p:spPr>
          <a:xfrm>
            <a:off x="731520" y="1925640"/>
            <a:ext cx="13167000" cy="2276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Calibri"/>
            </a:endParaRPr>
          </a:p>
        </p:txBody>
      </p:sp>
      <p:sp>
        <p:nvSpPr>
          <p:cNvPr id="110" name="PlaceHolder 3"/>
          <p:cNvSpPr>
            <a:spLocks noGrp="1"/>
          </p:cNvSpPr>
          <p:nvPr>
            <p:ph/>
          </p:nvPr>
        </p:nvSpPr>
        <p:spPr>
          <a:xfrm>
            <a:off x="731520" y="4418640"/>
            <a:ext cx="13167000" cy="2276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Calibri"/>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11"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Calibri Light"/>
            </a:endParaRPr>
          </a:p>
        </p:txBody>
      </p:sp>
      <p:sp>
        <p:nvSpPr>
          <p:cNvPr id="112" name="PlaceHolder 2"/>
          <p:cNvSpPr>
            <a:spLocks noGrp="1"/>
          </p:cNvSpPr>
          <p:nvPr>
            <p:ph/>
          </p:nvPr>
        </p:nvSpPr>
        <p:spPr>
          <a:xfrm>
            <a:off x="731520" y="1925640"/>
            <a:ext cx="6425280" cy="2276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Calibri"/>
            </a:endParaRPr>
          </a:p>
        </p:txBody>
      </p:sp>
      <p:sp>
        <p:nvSpPr>
          <p:cNvPr id="113" name="PlaceHolder 3"/>
          <p:cNvSpPr>
            <a:spLocks noGrp="1"/>
          </p:cNvSpPr>
          <p:nvPr>
            <p:ph/>
          </p:nvPr>
        </p:nvSpPr>
        <p:spPr>
          <a:xfrm>
            <a:off x="7478280" y="1925640"/>
            <a:ext cx="6425280" cy="2276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Calibri"/>
            </a:endParaRPr>
          </a:p>
        </p:txBody>
      </p:sp>
      <p:sp>
        <p:nvSpPr>
          <p:cNvPr id="114" name="PlaceHolder 4"/>
          <p:cNvSpPr>
            <a:spLocks noGrp="1"/>
          </p:cNvSpPr>
          <p:nvPr>
            <p:ph/>
          </p:nvPr>
        </p:nvSpPr>
        <p:spPr>
          <a:xfrm>
            <a:off x="731520" y="4418640"/>
            <a:ext cx="6425280" cy="2276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Calibri"/>
            </a:endParaRPr>
          </a:p>
        </p:txBody>
      </p:sp>
      <p:sp>
        <p:nvSpPr>
          <p:cNvPr id="115" name="PlaceHolder 5"/>
          <p:cNvSpPr>
            <a:spLocks noGrp="1"/>
          </p:cNvSpPr>
          <p:nvPr>
            <p:ph/>
          </p:nvPr>
        </p:nvSpPr>
        <p:spPr>
          <a:xfrm>
            <a:off x="7478280" y="4418640"/>
            <a:ext cx="6425280" cy="2276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Calibri"/>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16"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Calibri Light"/>
            </a:endParaRPr>
          </a:p>
        </p:txBody>
      </p:sp>
      <p:sp>
        <p:nvSpPr>
          <p:cNvPr id="117" name="PlaceHolder 2"/>
          <p:cNvSpPr>
            <a:spLocks noGrp="1"/>
          </p:cNvSpPr>
          <p:nvPr>
            <p:ph/>
          </p:nvPr>
        </p:nvSpPr>
        <p:spPr>
          <a:xfrm>
            <a:off x="731520" y="1925640"/>
            <a:ext cx="4239360" cy="2276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Calibri"/>
            </a:endParaRPr>
          </a:p>
        </p:txBody>
      </p:sp>
      <p:sp>
        <p:nvSpPr>
          <p:cNvPr id="118" name="PlaceHolder 3"/>
          <p:cNvSpPr>
            <a:spLocks noGrp="1"/>
          </p:cNvSpPr>
          <p:nvPr>
            <p:ph/>
          </p:nvPr>
        </p:nvSpPr>
        <p:spPr>
          <a:xfrm>
            <a:off x="5183280" y="1925640"/>
            <a:ext cx="4239360" cy="2276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Calibri"/>
            </a:endParaRPr>
          </a:p>
        </p:txBody>
      </p:sp>
      <p:sp>
        <p:nvSpPr>
          <p:cNvPr id="119" name="PlaceHolder 4"/>
          <p:cNvSpPr>
            <a:spLocks noGrp="1"/>
          </p:cNvSpPr>
          <p:nvPr>
            <p:ph/>
          </p:nvPr>
        </p:nvSpPr>
        <p:spPr>
          <a:xfrm>
            <a:off x="9635040" y="1925640"/>
            <a:ext cx="4239360" cy="2276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Calibri"/>
            </a:endParaRPr>
          </a:p>
        </p:txBody>
      </p:sp>
      <p:sp>
        <p:nvSpPr>
          <p:cNvPr id="120" name="PlaceHolder 5"/>
          <p:cNvSpPr>
            <a:spLocks noGrp="1"/>
          </p:cNvSpPr>
          <p:nvPr>
            <p:ph/>
          </p:nvPr>
        </p:nvSpPr>
        <p:spPr>
          <a:xfrm>
            <a:off x="731520" y="4418640"/>
            <a:ext cx="4239360" cy="2276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Calibri"/>
            </a:endParaRPr>
          </a:p>
        </p:txBody>
      </p:sp>
      <p:sp>
        <p:nvSpPr>
          <p:cNvPr id="121" name="PlaceHolder 6"/>
          <p:cNvSpPr>
            <a:spLocks noGrp="1"/>
          </p:cNvSpPr>
          <p:nvPr>
            <p:ph/>
          </p:nvPr>
        </p:nvSpPr>
        <p:spPr>
          <a:xfrm>
            <a:off x="5183280" y="4418640"/>
            <a:ext cx="4239360" cy="2276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Calibri"/>
            </a:endParaRPr>
          </a:p>
        </p:txBody>
      </p:sp>
      <p:sp>
        <p:nvSpPr>
          <p:cNvPr id="122" name="PlaceHolder 7"/>
          <p:cNvSpPr>
            <a:spLocks noGrp="1"/>
          </p:cNvSpPr>
          <p:nvPr>
            <p:ph/>
          </p:nvPr>
        </p:nvSpPr>
        <p:spPr>
          <a:xfrm>
            <a:off x="9635040" y="4418640"/>
            <a:ext cx="4239360" cy="2276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Calibri"/>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28"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Calibri Light"/>
            </a:endParaRPr>
          </a:p>
        </p:txBody>
      </p:sp>
      <p:sp>
        <p:nvSpPr>
          <p:cNvPr id="129" name="PlaceHolder 2"/>
          <p:cNvSpPr>
            <a:spLocks noGrp="1"/>
          </p:cNvSpPr>
          <p:nvPr>
            <p:ph type="subTitle"/>
          </p:nvPr>
        </p:nvSpPr>
        <p:spPr>
          <a:xfrm>
            <a:off x="731520" y="1925640"/>
            <a:ext cx="13167000" cy="4772520"/>
          </a:xfrm>
          <a:prstGeom prst="rect">
            <a:avLst/>
          </a:prstGeom>
          <a:noFill/>
          <a:ln w="0">
            <a:noFill/>
          </a:ln>
        </p:spPr>
        <p:txBody>
          <a:bodyPr lIns="0" rIns="0" tIns="0" bIns="0" anchor="ctr">
            <a:noAutofit/>
          </a:bodyPr>
          <a:p>
            <a:pPr indent="0" algn="ctr">
              <a:buNone/>
            </a:pPr>
            <a:endParaRPr b="0" lang="en-US" sz="3200" spc="-1" strike="noStrike">
              <a:solidFill>
                <a:srgbClr val="000000"/>
              </a:solidFill>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30"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Calibri Light"/>
            </a:endParaRPr>
          </a:p>
        </p:txBody>
      </p:sp>
      <p:sp>
        <p:nvSpPr>
          <p:cNvPr id="131" name="PlaceHolder 2"/>
          <p:cNvSpPr>
            <a:spLocks noGrp="1"/>
          </p:cNvSpPr>
          <p:nvPr>
            <p:ph/>
          </p:nvPr>
        </p:nvSpPr>
        <p:spPr>
          <a:xfrm>
            <a:off x="731520" y="1925640"/>
            <a:ext cx="13167000" cy="4772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Calibri"/>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Calibri Light"/>
            </a:endParaRPr>
          </a:p>
        </p:txBody>
      </p:sp>
      <p:sp>
        <p:nvSpPr>
          <p:cNvPr id="10" name="PlaceHolder 2"/>
          <p:cNvSpPr>
            <a:spLocks noGrp="1"/>
          </p:cNvSpPr>
          <p:nvPr>
            <p:ph/>
          </p:nvPr>
        </p:nvSpPr>
        <p:spPr>
          <a:xfrm>
            <a:off x="731520" y="1925640"/>
            <a:ext cx="6425280" cy="4772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Calibri"/>
            </a:endParaRPr>
          </a:p>
        </p:txBody>
      </p:sp>
      <p:sp>
        <p:nvSpPr>
          <p:cNvPr id="11" name="PlaceHolder 3"/>
          <p:cNvSpPr>
            <a:spLocks noGrp="1"/>
          </p:cNvSpPr>
          <p:nvPr>
            <p:ph/>
          </p:nvPr>
        </p:nvSpPr>
        <p:spPr>
          <a:xfrm>
            <a:off x="7478280" y="1925640"/>
            <a:ext cx="6425280" cy="4772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Calibri"/>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32"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Calibri Light"/>
            </a:endParaRPr>
          </a:p>
        </p:txBody>
      </p:sp>
      <p:sp>
        <p:nvSpPr>
          <p:cNvPr id="133" name="PlaceHolder 2"/>
          <p:cNvSpPr>
            <a:spLocks noGrp="1"/>
          </p:cNvSpPr>
          <p:nvPr>
            <p:ph/>
          </p:nvPr>
        </p:nvSpPr>
        <p:spPr>
          <a:xfrm>
            <a:off x="731520" y="1925640"/>
            <a:ext cx="6425280" cy="4772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Calibri"/>
            </a:endParaRPr>
          </a:p>
        </p:txBody>
      </p:sp>
      <p:sp>
        <p:nvSpPr>
          <p:cNvPr id="134" name="PlaceHolder 3"/>
          <p:cNvSpPr>
            <a:spLocks noGrp="1"/>
          </p:cNvSpPr>
          <p:nvPr>
            <p:ph/>
          </p:nvPr>
        </p:nvSpPr>
        <p:spPr>
          <a:xfrm>
            <a:off x="7478280" y="1925640"/>
            <a:ext cx="6425280" cy="4772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Calibri"/>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35"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Calibri Light"/>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6" name="PlaceHolder 1"/>
          <p:cNvSpPr>
            <a:spLocks noGrp="1"/>
          </p:cNvSpPr>
          <p:nvPr>
            <p:ph type="subTitle"/>
          </p:nvPr>
        </p:nvSpPr>
        <p:spPr>
          <a:xfrm>
            <a:off x="731520" y="328320"/>
            <a:ext cx="13167000" cy="6369120"/>
          </a:xfrm>
          <a:prstGeom prst="rect">
            <a:avLst/>
          </a:prstGeom>
          <a:noFill/>
          <a:ln w="0">
            <a:noFill/>
          </a:ln>
        </p:spPr>
        <p:txBody>
          <a:bodyPr lIns="0" rIns="0" tIns="0" bIns="0" anchor="ctr">
            <a:noAutofit/>
          </a:bodyPr>
          <a:p>
            <a:pPr algn="ctr"/>
            <a:endParaRPr b="0" lang="en-US" sz="3200" spc="-1" strike="noStrike">
              <a:solidFill>
                <a:srgbClr val="000000"/>
              </a:solidFill>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37"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Calibri Light"/>
            </a:endParaRPr>
          </a:p>
        </p:txBody>
      </p:sp>
      <p:sp>
        <p:nvSpPr>
          <p:cNvPr id="138" name="PlaceHolder 2"/>
          <p:cNvSpPr>
            <a:spLocks noGrp="1"/>
          </p:cNvSpPr>
          <p:nvPr>
            <p:ph/>
          </p:nvPr>
        </p:nvSpPr>
        <p:spPr>
          <a:xfrm>
            <a:off x="731520" y="1925640"/>
            <a:ext cx="6425280" cy="2276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Calibri"/>
            </a:endParaRPr>
          </a:p>
        </p:txBody>
      </p:sp>
      <p:sp>
        <p:nvSpPr>
          <p:cNvPr id="139" name="PlaceHolder 3"/>
          <p:cNvSpPr>
            <a:spLocks noGrp="1"/>
          </p:cNvSpPr>
          <p:nvPr>
            <p:ph/>
          </p:nvPr>
        </p:nvSpPr>
        <p:spPr>
          <a:xfrm>
            <a:off x="7478280" y="1925640"/>
            <a:ext cx="6425280" cy="4772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Calibri"/>
            </a:endParaRPr>
          </a:p>
        </p:txBody>
      </p:sp>
      <p:sp>
        <p:nvSpPr>
          <p:cNvPr id="140" name="PlaceHolder 4"/>
          <p:cNvSpPr>
            <a:spLocks noGrp="1"/>
          </p:cNvSpPr>
          <p:nvPr>
            <p:ph/>
          </p:nvPr>
        </p:nvSpPr>
        <p:spPr>
          <a:xfrm>
            <a:off x="731520" y="4418640"/>
            <a:ext cx="6425280" cy="2276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Calibri"/>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41"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Calibri Light"/>
            </a:endParaRPr>
          </a:p>
        </p:txBody>
      </p:sp>
      <p:sp>
        <p:nvSpPr>
          <p:cNvPr id="142" name="PlaceHolder 2"/>
          <p:cNvSpPr>
            <a:spLocks noGrp="1"/>
          </p:cNvSpPr>
          <p:nvPr>
            <p:ph/>
          </p:nvPr>
        </p:nvSpPr>
        <p:spPr>
          <a:xfrm>
            <a:off x="731520" y="1925640"/>
            <a:ext cx="6425280" cy="4772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Calibri"/>
            </a:endParaRPr>
          </a:p>
        </p:txBody>
      </p:sp>
      <p:sp>
        <p:nvSpPr>
          <p:cNvPr id="143" name="PlaceHolder 3"/>
          <p:cNvSpPr>
            <a:spLocks noGrp="1"/>
          </p:cNvSpPr>
          <p:nvPr>
            <p:ph/>
          </p:nvPr>
        </p:nvSpPr>
        <p:spPr>
          <a:xfrm>
            <a:off x="7478280" y="1925640"/>
            <a:ext cx="6425280" cy="2276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Calibri"/>
            </a:endParaRPr>
          </a:p>
        </p:txBody>
      </p:sp>
      <p:sp>
        <p:nvSpPr>
          <p:cNvPr id="144" name="PlaceHolder 4"/>
          <p:cNvSpPr>
            <a:spLocks noGrp="1"/>
          </p:cNvSpPr>
          <p:nvPr>
            <p:ph/>
          </p:nvPr>
        </p:nvSpPr>
        <p:spPr>
          <a:xfrm>
            <a:off x="7478280" y="4418640"/>
            <a:ext cx="6425280" cy="2276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Calibri"/>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45"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Calibri Light"/>
            </a:endParaRPr>
          </a:p>
        </p:txBody>
      </p:sp>
      <p:sp>
        <p:nvSpPr>
          <p:cNvPr id="146" name="PlaceHolder 2"/>
          <p:cNvSpPr>
            <a:spLocks noGrp="1"/>
          </p:cNvSpPr>
          <p:nvPr>
            <p:ph/>
          </p:nvPr>
        </p:nvSpPr>
        <p:spPr>
          <a:xfrm>
            <a:off x="731520" y="1925640"/>
            <a:ext cx="6425280" cy="2276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Calibri"/>
            </a:endParaRPr>
          </a:p>
        </p:txBody>
      </p:sp>
      <p:sp>
        <p:nvSpPr>
          <p:cNvPr id="147" name="PlaceHolder 3"/>
          <p:cNvSpPr>
            <a:spLocks noGrp="1"/>
          </p:cNvSpPr>
          <p:nvPr>
            <p:ph/>
          </p:nvPr>
        </p:nvSpPr>
        <p:spPr>
          <a:xfrm>
            <a:off x="7478280" y="1925640"/>
            <a:ext cx="6425280" cy="2276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Calibri"/>
            </a:endParaRPr>
          </a:p>
        </p:txBody>
      </p:sp>
      <p:sp>
        <p:nvSpPr>
          <p:cNvPr id="148" name="PlaceHolder 4"/>
          <p:cNvSpPr>
            <a:spLocks noGrp="1"/>
          </p:cNvSpPr>
          <p:nvPr>
            <p:ph/>
          </p:nvPr>
        </p:nvSpPr>
        <p:spPr>
          <a:xfrm>
            <a:off x="731520" y="4418640"/>
            <a:ext cx="13167000" cy="2276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Calibri"/>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49"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Calibri Light"/>
            </a:endParaRPr>
          </a:p>
        </p:txBody>
      </p:sp>
      <p:sp>
        <p:nvSpPr>
          <p:cNvPr id="150" name="PlaceHolder 2"/>
          <p:cNvSpPr>
            <a:spLocks noGrp="1"/>
          </p:cNvSpPr>
          <p:nvPr>
            <p:ph/>
          </p:nvPr>
        </p:nvSpPr>
        <p:spPr>
          <a:xfrm>
            <a:off x="731520" y="1925640"/>
            <a:ext cx="13167000" cy="2276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Calibri"/>
            </a:endParaRPr>
          </a:p>
        </p:txBody>
      </p:sp>
      <p:sp>
        <p:nvSpPr>
          <p:cNvPr id="151" name="PlaceHolder 3"/>
          <p:cNvSpPr>
            <a:spLocks noGrp="1"/>
          </p:cNvSpPr>
          <p:nvPr>
            <p:ph/>
          </p:nvPr>
        </p:nvSpPr>
        <p:spPr>
          <a:xfrm>
            <a:off x="731520" y="4418640"/>
            <a:ext cx="13167000" cy="2276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Calibri"/>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52"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Calibri Light"/>
            </a:endParaRPr>
          </a:p>
        </p:txBody>
      </p:sp>
      <p:sp>
        <p:nvSpPr>
          <p:cNvPr id="153" name="PlaceHolder 2"/>
          <p:cNvSpPr>
            <a:spLocks noGrp="1"/>
          </p:cNvSpPr>
          <p:nvPr>
            <p:ph/>
          </p:nvPr>
        </p:nvSpPr>
        <p:spPr>
          <a:xfrm>
            <a:off x="731520" y="1925640"/>
            <a:ext cx="6425280" cy="2276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Calibri"/>
            </a:endParaRPr>
          </a:p>
        </p:txBody>
      </p:sp>
      <p:sp>
        <p:nvSpPr>
          <p:cNvPr id="154" name="PlaceHolder 3"/>
          <p:cNvSpPr>
            <a:spLocks noGrp="1"/>
          </p:cNvSpPr>
          <p:nvPr>
            <p:ph/>
          </p:nvPr>
        </p:nvSpPr>
        <p:spPr>
          <a:xfrm>
            <a:off x="7478280" y="1925640"/>
            <a:ext cx="6425280" cy="2276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Calibri"/>
            </a:endParaRPr>
          </a:p>
        </p:txBody>
      </p:sp>
      <p:sp>
        <p:nvSpPr>
          <p:cNvPr id="155" name="PlaceHolder 4"/>
          <p:cNvSpPr>
            <a:spLocks noGrp="1"/>
          </p:cNvSpPr>
          <p:nvPr>
            <p:ph/>
          </p:nvPr>
        </p:nvSpPr>
        <p:spPr>
          <a:xfrm>
            <a:off x="731520" y="4418640"/>
            <a:ext cx="6425280" cy="2276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Calibri"/>
            </a:endParaRPr>
          </a:p>
        </p:txBody>
      </p:sp>
      <p:sp>
        <p:nvSpPr>
          <p:cNvPr id="156" name="PlaceHolder 5"/>
          <p:cNvSpPr>
            <a:spLocks noGrp="1"/>
          </p:cNvSpPr>
          <p:nvPr>
            <p:ph/>
          </p:nvPr>
        </p:nvSpPr>
        <p:spPr>
          <a:xfrm>
            <a:off x="7478280" y="4418640"/>
            <a:ext cx="6425280" cy="2276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Calibri"/>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57"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Calibri Light"/>
            </a:endParaRPr>
          </a:p>
        </p:txBody>
      </p:sp>
      <p:sp>
        <p:nvSpPr>
          <p:cNvPr id="158" name="PlaceHolder 2"/>
          <p:cNvSpPr>
            <a:spLocks noGrp="1"/>
          </p:cNvSpPr>
          <p:nvPr>
            <p:ph/>
          </p:nvPr>
        </p:nvSpPr>
        <p:spPr>
          <a:xfrm>
            <a:off x="731520" y="1925640"/>
            <a:ext cx="4239360" cy="2276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Calibri"/>
            </a:endParaRPr>
          </a:p>
        </p:txBody>
      </p:sp>
      <p:sp>
        <p:nvSpPr>
          <p:cNvPr id="159" name="PlaceHolder 3"/>
          <p:cNvSpPr>
            <a:spLocks noGrp="1"/>
          </p:cNvSpPr>
          <p:nvPr>
            <p:ph/>
          </p:nvPr>
        </p:nvSpPr>
        <p:spPr>
          <a:xfrm>
            <a:off x="5183280" y="1925640"/>
            <a:ext cx="4239360" cy="2276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Calibri"/>
            </a:endParaRPr>
          </a:p>
        </p:txBody>
      </p:sp>
      <p:sp>
        <p:nvSpPr>
          <p:cNvPr id="160" name="PlaceHolder 4"/>
          <p:cNvSpPr>
            <a:spLocks noGrp="1"/>
          </p:cNvSpPr>
          <p:nvPr>
            <p:ph/>
          </p:nvPr>
        </p:nvSpPr>
        <p:spPr>
          <a:xfrm>
            <a:off x="9635040" y="1925640"/>
            <a:ext cx="4239360" cy="2276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Calibri"/>
            </a:endParaRPr>
          </a:p>
        </p:txBody>
      </p:sp>
      <p:sp>
        <p:nvSpPr>
          <p:cNvPr id="161" name="PlaceHolder 5"/>
          <p:cNvSpPr>
            <a:spLocks noGrp="1"/>
          </p:cNvSpPr>
          <p:nvPr>
            <p:ph/>
          </p:nvPr>
        </p:nvSpPr>
        <p:spPr>
          <a:xfrm>
            <a:off x="731520" y="4418640"/>
            <a:ext cx="4239360" cy="2276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Calibri"/>
            </a:endParaRPr>
          </a:p>
        </p:txBody>
      </p:sp>
      <p:sp>
        <p:nvSpPr>
          <p:cNvPr id="162" name="PlaceHolder 6"/>
          <p:cNvSpPr>
            <a:spLocks noGrp="1"/>
          </p:cNvSpPr>
          <p:nvPr>
            <p:ph/>
          </p:nvPr>
        </p:nvSpPr>
        <p:spPr>
          <a:xfrm>
            <a:off x="5183280" y="4418640"/>
            <a:ext cx="4239360" cy="2276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Calibri"/>
            </a:endParaRPr>
          </a:p>
        </p:txBody>
      </p:sp>
      <p:sp>
        <p:nvSpPr>
          <p:cNvPr id="163" name="PlaceHolder 7"/>
          <p:cNvSpPr>
            <a:spLocks noGrp="1"/>
          </p:cNvSpPr>
          <p:nvPr>
            <p:ph/>
          </p:nvPr>
        </p:nvSpPr>
        <p:spPr>
          <a:xfrm>
            <a:off x="9635040" y="4418640"/>
            <a:ext cx="4239360" cy="2276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Calibri"/>
            </a:endParaRPr>
          </a:p>
        </p:txBody>
      </p:sp>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Calibri Light"/>
            </a:endParaRP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69"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Calibri Light"/>
            </a:endParaRPr>
          </a:p>
        </p:txBody>
      </p:sp>
      <p:sp>
        <p:nvSpPr>
          <p:cNvPr id="170" name="PlaceHolder 2"/>
          <p:cNvSpPr>
            <a:spLocks noGrp="1"/>
          </p:cNvSpPr>
          <p:nvPr>
            <p:ph type="subTitle"/>
          </p:nvPr>
        </p:nvSpPr>
        <p:spPr>
          <a:xfrm>
            <a:off x="731520" y="1925640"/>
            <a:ext cx="13167000" cy="4772520"/>
          </a:xfrm>
          <a:prstGeom prst="rect">
            <a:avLst/>
          </a:prstGeom>
          <a:noFill/>
          <a:ln w="0">
            <a:noFill/>
          </a:ln>
        </p:spPr>
        <p:txBody>
          <a:bodyPr lIns="0" rIns="0" tIns="0" bIns="0" anchor="ctr">
            <a:noAutofit/>
          </a:bodyPr>
          <a:p>
            <a:pPr indent="0" algn="ctr">
              <a:buNone/>
            </a:pPr>
            <a:endParaRPr b="0" lang="en-US" sz="3200" spc="-1" strike="noStrike">
              <a:solidFill>
                <a:srgbClr val="000000"/>
              </a:solidFill>
              <a:latin typeface="Arial"/>
            </a:endParaRPr>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71"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Calibri Light"/>
            </a:endParaRPr>
          </a:p>
        </p:txBody>
      </p:sp>
      <p:sp>
        <p:nvSpPr>
          <p:cNvPr id="172" name="PlaceHolder 2"/>
          <p:cNvSpPr>
            <a:spLocks noGrp="1"/>
          </p:cNvSpPr>
          <p:nvPr>
            <p:ph/>
          </p:nvPr>
        </p:nvSpPr>
        <p:spPr>
          <a:xfrm>
            <a:off x="731520" y="1925640"/>
            <a:ext cx="13167000" cy="4772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Calibri"/>
            </a:endParaRPr>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73"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Calibri Light"/>
            </a:endParaRPr>
          </a:p>
        </p:txBody>
      </p:sp>
      <p:sp>
        <p:nvSpPr>
          <p:cNvPr id="174" name="PlaceHolder 2"/>
          <p:cNvSpPr>
            <a:spLocks noGrp="1"/>
          </p:cNvSpPr>
          <p:nvPr>
            <p:ph/>
          </p:nvPr>
        </p:nvSpPr>
        <p:spPr>
          <a:xfrm>
            <a:off x="731520" y="1925640"/>
            <a:ext cx="6425280" cy="4772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Calibri"/>
            </a:endParaRPr>
          </a:p>
        </p:txBody>
      </p:sp>
      <p:sp>
        <p:nvSpPr>
          <p:cNvPr id="175" name="PlaceHolder 3"/>
          <p:cNvSpPr>
            <a:spLocks noGrp="1"/>
          </p:cNvSpPr>
          <p:nvPr>
            <p:ph/>
          </p:nvPr>
        </p:nvSpPr>
        <p:spPr>
          <a:xfrm>
            <a:off x="7478280" y="1925640"/>
            <a:ext cx="6425280" cy="4772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Calibri"/>
            </a:endParaRPr>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76"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Calibri Light"/>
            </a:endParaRPr>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77" name="PlaceHolder 1"/>
          <p:cNvSpPr>
            <a:spLocks noGrp="1"/>
          </p:cNvSpPr>
          <p:nvPr>
            <p:ph type="subTitle"/>
          </p:nvPr>
        </p:nvSpPr>
        <p:spPr>
          <a:xfrm>
            <a:off x="731520" y="328320"/>
            <a:ext cx="13167000" cy="6369120"/>
          </a:xfrm>
          <a:prstGeom prst="rect">
            <a:avLst/>
          </a:prstGeom>
          <a:noFill/>
          <a:ln w="0">
            <a:noFill/>
          </a:ln>
        </p:spPr>
        <p:txBody>
          <a:bodyPr lIns="0" rIns="0" tIns="0" bIns="0" anchor="ctr">
            <a:noAutofit/>
          </a:bodyPr>
          <a:p>
            <a:pPr algn="ctr"/>
            <a:endParaRPr b="0" lang="en-US" sz="3200" spc="-1" strike="noStrike">
              <a:solidFill>
                <a:srgbClr val="000000"/>
              </a:solidFill>
              <a:latin typeface="Arial"/>
            </a:endParaRPr>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78"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Calibri Light"/>
            </a:endParaRPr>
          </a:p>
        </p:txBody>
      </p:sp>
      <p:sp>
        <p:nvSpPr>
          <p:cNvPr id="179" name="PlaceHolder 2"/>
          <p:cNvSpPr>
            <a:spLocks noGrp="1"/>
          </p:cNvSpPr>
          <p:nvPr>
            <p:ph/>
          </p:nvPr>
        </p:nvSpPr>
        <p:spPr>
          <a:xfrm>
            <a:off x="731520" y="1925640"/>
            <a:ext cx="6425280" cy="2276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Calibri"/>
            </a:endParaRPr>
          </a:p>
        </p:txBody>
      </p:sp>
      <p:sp>
        <p:nvSpPr>
          <p:cNvPr id="180" name="PlaceHolder 3"/>
          <p:cNvSpPr>
            <a:spLocks noGrp="1"/>
          </p:cNvSpPr>
          <p:nvPr>
            <p:ph/>
          </p:nvPr>
        </p:nvSpPr>
        <p:spPr>
          <a:xfrm>
            <a:off x="7478280" y="1925640"/>
            <a:ext cx="6425280" cy="4772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Calibri"/>
            </a:endParaRPr>
          </a:p>
        </p:txBody>
      </p:sp>
      <p:sp>
        <p:nvSpPr>
          <p:cNvPr id="181" name="PlaceHolder 4"/>
          <p:cNvSpPr>
            <a:spLocks noGrp="1"/>
          </p:cNvSpPr>
          <p:nvPr>
            <p:ph/>
          </p:nvPr>
        </p:nvSpPr>
        <p:spPr>
          <a:xfrm>
            <a:off x="731520" y="4418640"/>
            <a:ext cx="6425280" cy="2276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Calibri"/>
            </a:endParaRPr>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2"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Calibri Light"/>
            </a:endParaRPr>
          </a:p>
        </p:txBody>
      </p:sp>
      <p:sp>
        <p:nvSpPr>
          <p:cNvPr id="183" name="PlaceHolder 2"/>
          <p:cNvSpPr>
            <a:spLocks noGrp="1"/>
          </p:cNvSpPr>
          <p:nvPr>
            <p:ph/>
          </p:nvPr>
        </p:nvSpPr>
        <p:spPr>
          <a:xfrm>
            <a:off x="731520" y="1925640"/>
            <a:ext cx="6425280" cy="4772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Calibri"/>
            </a:endParaRPr>
          </a:p>
        </p:txBody>
      </p:sp>
      <p:sp>
        <p:nvSpPr>
          <p:cNvPr id="184" name="PlaceHolder 3"/>
          <p:cNvSpPr>
            <a:spLocks noGrp="1"/>
          </p:cNvSpPr>
          <p:nvPr>
            <p:ph/>
          </p:nvPr>
        </p:nvSpPr>
        <p:spPr>
          <a:xfrm>
            <a:off x="7478280" y="1925640"/>
            <a:ext cx="6425280" cy="2276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Calibri"/>
            </a:endParaRPr>
          </a:p>
        </p:txBody>
      </p:sp>
      <p:sp>
        <p:nvSpPr>
          <p:cNvPr id="185" name="PlaceHolder 4"/>
          <p:cNvSpPr>
            <a:spLocks noGrp="1"/>
          </p:cNvSpPr>
          <p:nvPr>
            <p:ph/>
          </p:nvPr>
        </p:nvSpPr>
        <p:spPr>
          <a:xfrm>
            <a:off x="7478280" y="4418640"/>
            <a:ext cx="6425280" cy="2276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Calibri"/>
            </a:endParaRPr>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86"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Calibri Light"/>
            </a:endParaRPr>
          </a:p>
        </p:txBody>
      </p:sp>
      <p:sp>
        <p:nvSpPr>
          <p:cNvPr id="187" name="PlaceHolder 2"/>
          <p:cNvSpPr>
            <a:spLocks noGrp="1"/>
          </p:cNvSpPr>
          <p:nvPr>
            <p:ph/>
          </p:nvPr>
        </p:nvSpPr>
        <p:spPr>
          <a:xfrm>
            <a:off x="731520" y="1925640"/>
            <a:ext cx="6425280" cy="2276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Calibri"/>
            </a:endParaRPr>
          </a:p>
        </p:txBody>
      </p:sp>
      <p:sp>
        <p:nvSpPr>
          <p:cNvPr id="188" name="PlaceHolder 3"/>
          <p:cNvSpPr>
            <a:spLocks noGrp="1"/>
          </p:cNvSpPr>
          <p:nvPr>
            <p:ph/>
          </p:nvPr>
        </p:nvSpPr>
        <p:spPr>
          <a:xfrm>
            <a:off x="7478280" y="1925640"/>
            <a:ext cx="6425280" cy="2276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Calibri"/>
            </a:endParaRPr>
          </a:p>
        </p:txBody>
      </p:sp>
      <p:sp>
        <p:nvSpPr>
          <p:cNvPr id="189" name="PlaceHolder 4"/>
          <p:cNvSpPr>
            <a:spLocks noGrp="1"/>
          </p:cNvSpPr>
          <p:nvPr>
            <p:ph/>
          </p:nvPr>
        </p:nvSpPr>
        <p:spPr>
          <a:xfrm>
            <a:off x="731520" y="4418640"/>
            <a:ext cx="13167000" cy="2276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Calibri"/>
            </a:endParaRPr>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90"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Calibri Light"/>
            </a:endParaRPr>
          </a:p>
        </p:txBody>
      </p:sp>
      <p:sp>
        <p:nvSpPr>
          <p:cNvPr id="191" name="PlaceHolder 2"/>
          <p:cNvSpPr>
            <a:spLocks noGrp="1"/>
          </p:cNvSpPr>
          <p:nvPr>
            <p:ph/>
          </p:nvPr>
        </p:nvSpPr>
        <p:spPr>
          <a:xfrm>
            <a:off x="731520" y="1925640"/>
            <a:ext cx="13167000" cy="2276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Calibri"/>
            </a:endParaRPr>
          </a:p>
        </p:txBody>
      </p:sp>
      <p:sp>
        <p:nvSpPr>
          <p:cNvPr id="192" name="PlaceHolder 3"/>
          <p:cNvSpPr>
            <a:spLocks noGrp="1"/>
          </p:cNvSpPr>
          <p:nvPr>
            <p:ph/>
          </p:nvPr>
        </p:nvSpPr>
        <p:spPr>
          <a:xfrm>
            <a:off x="731520" y="4418640"/>
            <a:ext cx="13167000" cy="2276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Calibri"/>
            </a:endParaRPr>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93"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Calibri Light"/>
            </a:endParaRPr>
          </a:p>
        </p:txBody>
      </p:sp>
      <p:sp>
        <p:nvSpPr>
          <p:cNvPr id="194" name="PlaceHolder 2"/>
          <p:cNvSpPr>
            <a:spLocks noGrp="1"/>
          </p:cNvSpPr>
          <p:nvPr>
            <p:ph/>
          </p:nvPr>
        </p:nvSpPr>
        <p:spPr>
          <a:xfrm>
            <a:off x="731520" y="1925640"/>
            <a:ext cx="6425280" cy="2276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Calibri"/>
            </a:endParaRPr>
          </a:p>
        </p:txBody>
      </p:sp>
      <p:sp>
        <p:nvSpPr>
          <p:cNvPr id="195" name="PlaceHolder 3"/>
          <p:cNvSpPr>
            <a:spLocks noGrp="1"/>
          </p:cNvSpPr>
          <p:nvPr>
            <p:ph/>
          </p:nvPr>
        </p:nvSpPr>
        <p:spPr>
          <a:xfrm>
            <a:off x="7478280" y="1925640"/>
            <a:ext cx="6425280" cy="2276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Calibri"/>
            </a:endParaRPr>
          </a:p>
        </p:txBody>
      </p:sp>
      <p:sp>
        <p:nvSpPr>
          <p:cNvPr id="196" name="PlaceHolder 4"/>
          <p:cNvSpPr>
            <a:spLocks noGrp="1"/>
          </p:cNvSpPr>
          <p:nvPr>
            <p:ph/>
          </p:nvPr>
        </p:nvSpPr>
        <p:spPr>
          <a:xfrm>
            <a:off x="731520" y="4418640"/>
            <a:ext cx="6425280" cy="2276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Calibri"/>
            </a:endParaRPr>
          </a:p>
        </p:txBody>
      </p:sp>
      <p:sp>
        <p:nvSpPr>
          <p:cNvPr id="197" name="PlaceHolder 5"/>
          <p:cNvSpPr>
            <a:spLocks noGrp="1"/>
          </p:cNvSpPr>
          <p:nvPr>
            <p:ph/>
          </p:nvPr>
        </p:nvSpPr>
        <p:spPr>
          <a:xfrm>
            <a:off x="7478280" y="4418640"/>
            <a:ext cx="6425280" cy="2276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Calibri"/>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731520" y="328320"/>
            <a:ext cx="13167000" cy="6369120"/>
          </a:xfrm>
          <a:prstGeom prst="rect">
            <a:avLst/>
          </a:prstGeom>
          <a:noFill/>
          <a:ln w="0">
            <a:noFill/>
          </a:ln>
        </p:spPr>
        <p:txBody>
          <a:bodyPr lIns="0" rIns="0" tIns="0" bIns="0" anchor="ctr">
            <a:noAutofit/>
          </a:bodyPr>
          <a:p>
            <a:pPr algn="ctr"/>
            <a:endParaRPr b="0" lang="en-US" sz="3200" spc="-1" strike="noStrike">
              <a:solidFill>
                <a:srgbClr val="000000"/>
              </a:solidFill>
              <a:latin typeface="Arial"/>
            </a:endParaRPr>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98"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Calibri Light"/>
            </a:endParaRPr>
          </a:p>
        </p:txBody>
      </p:sp>
      <p:sp>
        <p:nvSpPr>
          <p:cNvPr id="199" name="PlaceHolder 2"/>
          <p:cNvSpPr>
            <a:spLocks noGrp="1"/>
          </p:cNvSpPr>
          <p:nvPr>
            <p:ph/>
          </p:nvPr>
        </p:nvSpPr>
        <p:spPr>
          <a:xfrm>
            <a:off x="731520" y="1925640"/>
            <a:ext cx="4239360" cy="2276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Calibri"/>
            </a:endParaRPr>
          </a:p>
        </p:txBody>
      </p:sp>
      <p:sp>
        <p:nvSpPr>
          <p:cNvPr id="200" name="PlaceHolder 3"/>
          <p:cNvSpPr>
            <a:spLocks noGrp="1"/>
          </p:cNvSpPr>
          <p:nvPr>
            <p:ph/>
          </p:nvPr>
        </p:nvSpPr>
        <p:spPr>
          <a:xfrm>
            <a:off x="5183280" y="1925640"/>
            <a:ext cx="4239360" cy="2276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Calibri"/>
            </a:endParaRPr>
          </a:p>
        </p:txBody>
      </p:sp>
      <p:sp>
        <p:nvSpPr>
          <p:cNvPr id="201" name="PlaceHolder 4"/>
          <p:cNvSpPr>
            <a:spLocks noGrp="1"/>
          </p:cNvSpPr>
          <p:nvPr>
            <p:ph/>
          </p:nvPr>
        </p:nvSpPr>
        <p:spPr>
          <a:xfrm>
            <a:off x="9635040" y="1925640"/>
            <a:ext cx="4239360" cy="2276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Calibri"/>
            </a:endParaRPr>
          </a:p>
        </p:txBody>
      </p:sp>
      <p:sp>
        <p:nvSpPr>
          <p:cNvPr id="202" name="PlaceHolder 5"/>
          <p:cNvSpPr>
            <a:spLocks noGrp="1"/>
          </p:cNvSpPr>
          <p:nvPr>
            <p:ph/>
          </p:nvPr>
        </p:nvSpPr>
        <p:spPr>
          <a:xfrm>
            <a:off x="731520" y="4418640"/>
            <a:ext cx="4239360" cy="2276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Calibri"/>
            </a:endParaRPr>
          </a:p>
        </p:txBody>
      </p:sp>
      <p:sp>
        <p:nvSpPr>
          <p:cNvPr id="203" name="PlaceHolder 6"/>
          <p:cNvSpPr>
            <a:spLocks noGrp="1"/>
          </p:cNvSpPr>
          <p:nvPr>
            <p:ph/>
          </p:nvPr>
        </p:nvSpPr>
        <p:spPr>
          <a:xfrm>
            <a:off x="5183280" y="4418640"/>
            <a:ext cx="4239360" cy="2276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Calibri"/>
            </a:endParaRPr>
          </a:p>
        </p:txBody>
      </p:sp>
      <p:sp>
        <p:nvSpPr>
          <p:cNvPr id="204" name="PlaceHolder 7"/>
          <p:cNvSpPr>
            <a:spLocks noGrp="1"/>
          </p:cNvSpPr>
          <p:nvPr>
            <p:ph/>
          </p:nvPr>
        </p:nvSpPr>
        <p:spPr>
          <a:xfrm>
            <a:off x="9635040" y="4418640"/>
            <a:ext cx="4239360" cy="2276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Calibri"/>
            </a:endParaRPr>
          </a:p>
        </p:txBody>
      </p:sp>
    </p:spTree>
  </p:cSld>
</p:sldLayout>
</file>

<file path=ppt/slideLayouts/slideLayout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10"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Calibri Light"/>
            </a:endParaRPr>
          </a:p>
        </p:txBody>
      </p:sp>
      <p:sp>
        <p:nvSpPr>
          <p:cNvPr id="211" name="PlaceHolder 2"/>
          <p:cNvSpPr>
            <a:spLocks noGrp="1"/>
          </p:cNvSpPr>
          <p:nvPr>
            <p:ph type="subTitle"/>
          </p:nvPr>
        </p:nvSpPr>
        <p:spPr>
          <a:xfrm>
            <a:off x="731520" y="1925640"/>
            <a:ext cx="13167000" cy="4772520"/>
          </a:xfrm>
          <a:prstGeom prst="rect">
            <a:avLst/>
          </a:prstGeom>
          <a:noFill/>
          <a:ln w="0">
            <a:noFill/>
          </a:ln>
        </p:spPr>
        <p:txBody>
          <a:bodyPr lIns="0" rIns="0" tIns="0" bIns="0" anchor="ctr">
            <a:noAutofit/>
          </a:bodyPr>
          <a:p>
            <a:pPr indent="0" algn="ctr">
              <a:buNone/>
            </a:pPr>
            <a:endParaRPr b="0" lang="en-US" sz="3200" spc="-1" strike="noStrike">
              <a:solidFill>
                <a:srgbClr val="000000"/>
              </a:solidFill>
              <a:latin typeface="Arial"/>
            </a:endParaRPr>
          </a:p>
        </p:txBody>
      </p:sp>
    </p:spTree>
  </p:cSld>
</p:sldLayout>
</file>

<file path=ppt/slideLayouts/slideLayout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12"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Calibri Light"/>
            </a:endParaRPr>
          </a:p>
        </p:txBody>
      </p:sp>
      <p:sp>
        <p:nvSpPr>
          <p:cNvPr id="213" name="PlaceHolder 2"/>
          <p:cNvSpPr>
            <a:spLocks noGrp="1"/>
          </p:cNvSpPr>
          <p:nvPr>
            <p:ph/>
          </p:nvPr>
        </p:nvSpPr>
        <p:spPr>
          <a:xfrm>
            <a:off x="731520" y="1925640"/>
            <a:ext cx="13167000" cy="4772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Calibri"/>
            </a:endParaRPr>
          </a:p>
        </p:txBody>
      </p:sp>
    </p:spTree>
  </p:cSld>
</p:sldLayout>
</file>

<file path=ppt/slideLayouts/slideLayout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14"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Calibri Light"/>
            </a:endParaRPr>
          </a:p>
        </p:txBody>
      </p:sp>
      <p:sp>
        <p:nvSpPr>
          <p:cNvPr id="215" name="PlaceHolder 2"/>
          <p:cNvSpPr>
            <a:spLocks noGrp="1"/>
          </p:cNvSpPr>
          <p:nvPr>
            <p:ph/>
          </p:nvPr>
        </p:nvSpPr>
        <p:spPr>
          <a:xfrm>
            <a:off x="731520" y="1925640"/>
            <a:ext cx="6425280" cy="4772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Calibri"/>
            </a:endParaRPr>
          </a:p>
        </p:txBody>
      </p:sp>
      <p:sp>
        <p:nvSpPr>
          <p:cNvPr id="216" name="PlaceHolder 3"/>
          <p:cNvSpPr>
            <a:spLocks noGrp="1"/>
          </p:cNvSpPr>
          <p:nvPr>
            <p:ph/>
          </p:nvPr>
        </p:nvSpPr>
        <p:spPr>
          <a:xfrm>
            <a:off x="7478280" y="1925640"/>
            <a:ext cx="6425280" cy="4772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Calibri"/>
            </a:endParaRPr>
          </a:p>
        </p:txBody>
      </p:sp>
    </p:spTree>
  </p:cSld>
</p:sldLayout>
</file>

<file path=ppt/slideLayouts/slideLayout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17"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Calibri Light"/>
            </a:endParaRPr>
          </a:p>
        </p:txBody>
      </p:sp>
    </p:spTree>
  </p:cSld>
</p:sldLayout>
</file>

<file path=ppt/slideLayouts/slideLayout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18" name="PlaceHolder 1"/>
          <p:cNvSpPr>
            <a:spLocks noGrp="1"/>
          </p:cNvSpPr>
          <p:nvPr>
            <p:ph type="subTitle"/>
          </p:nvPr>
        </p:nvSpPr>
        <p:spPr>
          <a:xfrm>
            <a:off x="731520" y="328320"/>
            <a:ext cx="13167000" cy="6369120"/>
          </a:xfrm>
          <a:prstGeom prst="rect">
            <a:avLst/>
          </a:prstGeom>
          <a:noFill/>
          <a:ln w="0">
            <a:noFill/>
          </a:ln>
        </p:spPr>
        <p:txBody>
          <a:bodyPr lIns="0" rIns="0" tIns="0" bIns="0" anchor="ctr">
            <a:noAutofit/>
          </a:bodyPr>
          <a:p>
            <a:pPr algn="ctr"/>
            <a:endParaRPr b="0" lang="en-US" sz="3200" spc="-1" strike="noStrike">
              <a:solidFill>
                <a:srgbClr val="000000"/>
              </a:solidFill>
              <a:latin typeface="Arial"/>
            </a:endParaRPr>
          </a:p>
        </p:txBody>
      </p:sp>
    </p:spTree>
  </p:cSld>
</p:sldLayout>
</file>

<file path=ppt/slideLayouts/slideLayout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19"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Calibri Light"/>
            </a:endParaRPr>
          </a:p>
        </p:txBody>
      </p:sp>
      <p:sp>
        <p:nvSpPr>
          <p:cNvPr id="220" name="PlaceHolder 2"/>
          <p:cNvSpPr>
            <a:spLocks noGrp="1"/>
          </p:cNvSpPr>
          <p:nvPr>
            <p:ph/>
          </p:nvPr>
        </p:nvSpPr>
        <p:spPr>
          <a:xfrm>
            <a:off x="731520" y="1925640"/>
            <a:ext cx="6425280" cy="2276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Calibri"/>
            </a:endParaRPr>
          </a:p>
        </p:txBody>
      </p:sp>
      <p:sp>
        <p:nvSpPr>
          <p:cNvPr id="221" name="PlaceHolder 3"/>
          <p:cNvSpPr>
            <a:spLocks noGrp="1"/>
          </p:cNvSpPr>
          <p:nvPr>
            <p:ph/>
          </p:nvPr>
        </p:nvSpPr>
        <p:spPr>
          <a:xfrm>
            <a:off x="7478280" y="1925640"/>
            <a:ext cx="6425280" cy="4772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Calibri"/>
            </a:endParaRPr>
          </a:p>
        </p:txBody>
      </p:sp>
      <p:sp>
        <p:nvSpPr>
          <p:cNvPr id="222" name="PlaceHolder 4"/>
          <p:cNvSpPr>
            <a:spLocks noGrp="1"/>
          </p:cNvSpPr>
          <p:nvPr>
            <p:ph/>
          </p:nvPr>
        </p:nvSpPr>
        <p:spPr>
          <a:xfrm>
            <a:off x="731520" y="4418640"/>
            <a:ext cx="6425280" cy="2276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Calibri"/>
            </a:endParaRPr>
          </a:p>
        </p:txBody>
      </p:sp>
    </p:spTree>
  </p:cSld>
</p:sldLayout>
</file>

<file path=ppt/slideLayouts/slideLayout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23"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Calibri Light"/>
            </a:endParaRPr>
          </a:p>
        </p:txBody>
      </p:sp>
      <p:sp>
        <p:nvSpPr>
          <p:cNvPr id="224" name="PlaceHolder 2"/>
          <p:cNvSpPr>
            <a:spLocks noGrp="1"/>
          </p:cNvSpPr>
          <p:nvPr>
            <p:ph/>
          </p:nvPr>
        </p:nvSpPr>
        <p:spPr>
          <a:xfrm>
            <a:off x="731520" y="1925640"/>
            <a:ext cx="6425280" cy="4772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Calibri"/>
            </a:endParaRPr>
          </a:p>
        </p:txBody>
      </p:sp>
      <p:sp>
        <p:nvSpPr>
          <p:cNvPr id="225" name="PlaceHolder 3"/>
          <p:cNvSpPr>
            <a:spLocks noGrp="1"/>
          </p:cNvSpPr>
          <p:nvPr>
            <p:ph/>
          </p:nvPr>
        </p:nvSpPr>
        <p:spPr>
          <a:xfrm>
            <a:off x="7478280" y="1925640"/>
            <a:ext cx="6425280" cy="2276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Calibri"/>
            </a:endParaRPr>
          </a:p>
        </p:txBody>
      </p:sp>
      <p:sp>
        <p:nvSpPr>
          <p:cNvPr id="226" name="PlaceHolder 4"/>
          <p:cNvSpPr>
            <a:spLocks noGrp="1"/>
          </p:cNvSpPr>
          <p:nvPr>
            <p:ph/>
          </p:nvPr>
        </p:nvSpPr>
        <p:spPr>
          <a:xfrm>
            <a:off x="7478280" y="4418640"/>
            <a:ext cx="6425280" cy="2276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Calibri"/>
            </a:endParaRPr>
          </a:p>
        </p:txBody>
      </p:sp>
    </p:spTree>
  </p:cSld>
</p:sldLayout>
</file>

<file path=ppt/slideLayouts/slideLayout6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27"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Calibri Light"/>
            </a:endParaRPr>
          </a:p>
        </p:txBody>
      </p:sp>
      <p:sp>
        <p:nvSpPr>
          <p:cNvPr id="228" name="PlaceHolder 2"/>
          <p:cNvSpPr>
            <a:spLocks noGrp="1"/>
          </p:cNvSpPr>
          <p:nvPr>
            <p:ph/>
          </p:nvPr>
        </p:nvSpPr>
        <p:spPr>
          <a:xfrm>
            <a:off x="731520" y="1925640"/>
            <a:ext cx="6425280" cy="2276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Calibri"/>
            </a:endParaRPr>
          </a:p>
        </p:txBody>
      </p:sp>
      <p:sp>
        <p:nvSpPr>
          <p:cNvPr id="229" name="PlaceHolder 3"/>
          <p:cNvSpPr>
            <a:spLocks noGrp="1"/>
          </p:cNvSpPr>
          <p:nvPr>
            <p:ph/>
          </p:nvPr>
        </p:nvSpPr>
        <p:spPr>
          <a:xfrm>
            <a:off x="7478280" y="1925640"/>
            <a:ext cx="6425280" cy="2276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Calibri"/>
            </a:endParaRPr>
          </a:p>
        </p:txBody>
      </p:sp>
      <p:sp>
        <p:nvSpPr>
          <p:cNvPr id="230" name="PlaceHolder 4"/>
          <p:cNvSpPr>
            <a:spLocks noGrp="1"/>
          </p:cNvSpPr>
          <p:nvPr>
            <p:ph/>
          </p:nvPr>
        </p:nvSpPr>
        <p:spPr>
          <a:xfrm>
            <a:off x="731520" y="4418640"/>
            <a:ext cx="13167000" cy="2276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Calibri"/>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Calibri Light"/>
            </a:endParaRPr>
          </a:p>
        </p:txBody>
      </p:sp>
      <p:sp>
        <p:nvSpPr>
          <p:cNvPr id="15" name="PlaceHolder 2"/>
          <p:cNvSpPr>
            <a:spLocks noGrp="1"/>
          </p:cNvSpPr>
          <p:nvPr>
            <p:ph/>
          </p:nvPr>
        </p:nvSpPr>
        <p:spPr>
          <a:xfrm>
            <a:off x="731520" y="1925640"/>
            <a:ext cx="6425280" cy="2276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Calibri"/>
            </a:endParaRPr>
          </a:p>
        </p:txBody>
      </p:sp>
      <p:sp>
        <p:nvSpPr>
          <p:cNvPr id="16" name="PlaceHolder 3"/>
          <p:cNvSpPr>
            <a:spLocks noGrp="1"/>
          </p:cNvSpPr>
          <p:nvPr>
            <p:ph/>
          </p:nvPr>
        </p:nvSpPr>
        <p:spPr>
          <a:xfrm>
            <a:off x="7478280" y="1925640"/>
            <a:ext cx="6425280" cy="4772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Calibri"/>
            </a:endParaRPr>
          </a:p>
        </p:txBody>
      </p:sp>
      <p:sp>
        <p:nvSpPr>
          <p:cNvPr id="17" name="PlaceHolder 4"/>
          <p:cNvSpPr>
            <a:spLocks noGrp="1"/>
          </p:cNvSpPr>
          <p:nvPr>
            <p:ph/>
          </p:nvPr>
        </p:nvSpPr>
        <p:spPr>
          <a:xfrm>
            <a:off x="731520" y="4418640"/>
            <a:ext cx="6425280" cy="2276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Calibri"/>
            </a:endParaRPr>
          </a:p>
        </p:txBody>
      </p:sp>
    </p:spTree>
  </p:cSld>
</p:sldLayout>
</file>

<file path=ppt/slideLayouts/slideLayout7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31"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Calibri Light"/>
            </a:endParaRPr>
          </a:p>
        </p:txBody>
      </p:sp>
      <p:sp>
        <p:nvSpPr>
          <p:cNvPr id="232" name="PlaceHolder 2"/>
          <p:cNvSpPr>
            <a:spLocks noGrp="1"/>
          </p:cNvSpPr>
          <p:nvPr>
            <p:ph/>
          </p:nvPr>
        </p:nvSpPr>
        <p:spPr>
          <a:xfrm>
            <a:off x="731520" y="1925640"/>
            <a:ext cx="13167000" cy="2276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Calibri"/>
            </a:endParaRPr>
          </a:p>
        </p:txBody>
      </p:sp>
      <p:sp>
        <p:nvSpPr>
          <p:cNvPr id="233" name="PlaceHolder 3"/>
          <p:cNvSpPr>
            <a:spLocks noGrp="1"/>
          </p:cNvSpPr>
          <p:nvPr>
            <p:ph/>
          </p:nvPr>
        </p:nvSpPr>
        <p:spPr>
          <a:xfrm>
            <a:off x="731520" y="4418640"/>
            <a:ext cx="13167000" cy="2276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Calibri"/>
            </a:endParaRPr>
          </a:p>
        </p:txBody>
      </p:sp>
    </p:spTree>
  </p:cSld>
</p:sldLayout>
</file>

<file path=ppt/slideLayouts/slideLayout7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34"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Calibri Light"/>
            </a:endParaRPr>
          </a:p>
        </p:txBody>
      </p:sp>
      <p:sp>
        <p:nvSpPr>
          <p:cNvPr id="235" name="PlaceHolder 2"/>
          <p:cNvSpPr>
            <a:spLocks noGrp="1"/>
          </p:cNvSpPr>
          <p:nvPr>
            <p:ph/>
          </p:nvPr>
        </p:nvSpPr>
        <p:spPr>
          <a:xfrm>
            <a:off x="731520" y="1925640"/>
            <a:ext cx="6425280" cy="2276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Calibri"/>
            </a:endParaRPr>
          </a:p>
        </p:txBody>
      </p:sp>
      <p:sp>
        <p:nvSpPr>
          <p:cNvPr id="236" name="PlaceHolder 3"/>
          <p:cNvSpPr>
            <a:spLocks noGrp="1"/>
          </p:cNvSpPr>
          <p:nvPr>
            <p:ph/>
          </p:nvPr>
        </p:nvSpPr>
        <p:spPr>
          <a:xfrm>
            <a:off x="7478280" y="1925640"/>
            <a:ext cx="6425280" cy="2276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Calibri"/>
            </a:endParaRPr>
          </a:p>
        </p:txBody>
      </p:sp>
      <p:sp>
        <p:nvSpPr>
          <p:cNvPr id="237" name="PlaceHolder 4"/>
          <p:cNvSpPr>
            <a:spLocks noGrp="1"/>
          </p:cNvSpPr>
          <p:nvPr>
            <p:ph/>
          </p:nvPr>
        </p:nvSpPr>
        <p:spPr>
          <a:xfrm>
            <a:off x="731520" y="4418640"/>
            <a:ext cx="6425280" cy="2276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Calibri"/>
            </a:endParaRPr>
          </a:p>
        </p:txBody>
      </p:sp>
      <p:sp>
        <p:nvSpPr>
          <p:cNvPr id="238" name="PlaceHolder 5"/>
          <p:cNvSpPr>
            <a:spLocks noGrp="1"/>
          </p:cNvSpPr>
          <p:nvPr>
            <p:ph/>
          </p:nvPr>
        </p:nvSpPr>
        <p:spPr>
          <a:xfrm>
            <a:off x="7478280" y="4418640"/>
            <a:ext cx="6425280" cy="2276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Calibri"/>
            </a:endParaRPr>
          </a:p>
        </p:txBody>
      </p:sp>
    </p:spTree>
  </p:cSld>
</p:sldLayout>
</file>

<file path=ppt/slideLayouts/slideLayout7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39"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Calibri Light"/>
            </a:endParaRPr>
          </a:p>
        </p:txBody>
      </p:sp>
      <p:sp>
        <p:nvSpPr>
          <p:cNvPr id="240" name="PlaceHolder 2"/>
          <p:cNvSpPr>
            <a:spLocks noGrp="1"/>
          </p:cNvSpPr>
          <p:nvPr>
            <p:ph/>
          </p:nvPr>
        </p:nvSpPr>
        <p:spPr>
          <a:xfrm>
            <a:off x="731520" y="1925640"/>
            <a:ext cx="4239360" cy="2276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Calibri"/>
            </a:endParaRPr>
          </a:p>
        </p:txBody>
      </p:sp>
      <p:sp>
        <p:nvSpPr>
          <p:cNvPr id="241" name="PlaceHolder 3"/>
          <p:cNvSpPr>
            <a:spLocks noGrp="1"/>
          </p:cNvSpPr>
          <p:nvPr>
            <p:ph/>
          </p:nvPr>
        </p:nvSpPr>
        <p:spPr>
          <a:xfrm>
            <a:off x="5183280" y="1925640"/>
            <a:ext cx="4239360" cy="2276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Calibri"/>
            </a:endParaRPr>
          </a:p>
        </p:txBody>
      </p:sp>
      <p:sp>
        <p:nvSpPr>
          <p:cNvPr id="242" name="PlaceHolder 4"/>
          <p:cNvSpPr>
            <a:spLocks noGrp="1"/>
          </p:cNvSpPr>
          <p:nvPr>
            <p:ph/>
          </p:nvPr>
        </p:nvSpPr>
        <p:spPr>
          <a:xfrm>
            <a:off x="9635040" y="1925640"/>
            <a:ext cx="4239360" cy="2276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Calibri"/>
            </a:endParaRPr>
          </a:p>
        </p:txBody>
      </p:sp>
      <p:sp>
        <p:nvSpPr>
          <p:cNvPr id="243" name="PlaceHolder 5"/>
          <p:cNvSpPr>
            <a:spLocks noGrp="1"/>
          </p:cNvSpPr>
          <p:nvPr>
            <p:ph/>
          </p:nvPr>
        </p:nvSpPr>
        <p:spPr>
          <a:xfrm>
            <a:off x="731520" y="4418640"/>
            <a:ext cx="4239360" cy="2276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Calibri"/>
            </a:endParaRPr>
          </a:p>
        </p:txBody>
      </p:sp>
      <p:sp>
        <p:nvSpPr>
          <p:cNvPr id="244" name="PlaceHolder 6"/>
          <p:cNvSpPr>
            <a:spLocks noGrp="1"/>
          </p:cNvSpPr>
          <p:nvPr>
            <p:ph/>
          </p:nvPr>
        </p:nvSpPr>
        <p:spPr>
          <a:xfrm>
            <a:off x="5183280" y="4418640"/>
            <a:ext cx="4239360" cy="2276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Calibri"/>
            </a:endParaRPr>
          </a:p>
        </p:txBody>
      </p:sp>
      <p:sp>
        <p:nvSpPr>
          <p:cNvPr id="245" name="PlaceHolder 7"/>
          <p:cNvSpPr>
            <a:spLocks noGrp="1"/>
          </p:cNvSpPr>
          <p:nvPr>
            <p:ph/>
          </p:nvPr>
        </p:nvSpPr>
        <p:spPr>
          <a:xfrm>
            <a:off x="9635040" y="4418640"/>
            <a:ext cx="4239360" cy="2276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Calibri"/>
            </a:endParaRPr>
          </a:p>
        </p:txBody>
      </p:sp>
    </p:spTree>
  </p:cSld>
</p:sldLayout>
</file>

<file path=ppt/slideLayouts/slideLayout7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7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51"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Calibri Light"/>
            </a:endParaRPr>
          </a:p>
        </p:txBody>
      </p:sp>
      <p:sp>
        <p:nvSpPr>
          <p:cNvPr id="252" name="PlaceHolder 2"/>
          <p:cNvSpPr>
            <a:spLocks noGrp="1"/>
          </p:cNvSpPr>
          <p:nvPr>
            <p:ph type="subTitle"/>
          </p:nvPr>
        </p:nvSpPr>
        <p:spPr>
          <a:xfrm>
            <a:off x="731520" y="1925640"/>
            <a:ext cx="13167000" cy="4772520"/>
          </a:xfrm>
          <a:prstGeom prst="rect">
            <a:avLst/>
          </a:prstGeom>
          <a:noFill/>
          <a:ln w="0">
            <a:noFill/>
          </a:ln>
        </p:spPr>
        <p:txBody>
          <a:bodyPr lIns="0" rIns="0" tIns="0" bIns="0" anchor="ctr">
            <a:noAutofit/>
          </a:bodyPr>
          <a:p>
            <a:pPr indent="0" algn="ctr">
              <a:buNone/>
            </a:pPr>
            <a:endParaRPr b="0" lang="en-US" sz="3200" spc="-1" strike="noStrike">
              <a:solidFill>
                <a:srgbClr val="000000"/>
              </a:solidFill>
              <a:latin typeface="Arial"/>
            </a:endParaRPr>
          </a:p>
        </p:txBody>
      </p:sp>
    </p:spTree>
  </p:cSld>
</p:sldLayout>
</file>

<file path=ppt/slideLayouts/slideLayout7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53"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Calibri Light"/>
            </a:endParaRPr>
          </a:p>
        </p:txBody>
      </p:sp>
      <p:sp>
        <p:nvSpPr>
          <p:cNvPr id="254" name="PlaceHolder 2"/>
          <p:cNvSpPr>
            <a:spLocks noGrp="1"/>
          </p:cNvSpPr>
          <p:nvPr>
            <p:ph/>
          </p:nvPr>
        </p:nvSpPr>
        <p:spPr>
          <a:xfrm>
            <a:off x="731520" y="1925640"/>
            <a:ext cx="13167000" cy="4772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Calibri"/>
            </a:endParaRPr>
          </a:p>
        </p:txBody>
      </p:sp>
    </p:spTree>
  </p:cSld>
</p:sldLayout>
</file>

<file path=ppt/slideLayouts/slideLayout7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55"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Calibri Light"/>
            </a:endParaRPr>
          </a:p>
        </p:txBody>
      </p:sp>
      <p:sp>
        <p:nvSpPr>
          <p:cNvPr id="256" name="PlaceHolder 2"/>
          <p:cNvSpPr>
            <a:spLocks noGrp="1"/>
          </p:cNvSpPr>
          <p:nvPr>
            <p:ph/>
          </p:nvPr>
        </p:nvSpPr>
        <p:spPr>
          <a:xfrm>
            <a:off x="731520" y="1925640"/>
            <a:ext cx="6425280" cy="4772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Calibri"/>
            </a:endParaRPr>
          </a:p>
        </p:txBody>
      </p:sp>
      <p:sp>
        <p:nvSpPr>
          <p:cNvPr id="257" name="PlaceHolder 3"/>
          <p:cNvSpPr>
            <a:spLocks noGrp="1"/>
          </p:cNvSpPr>
          <p:nvPr>
            <p:ph/>
          </p:nvPr>
        </p:nvSpPr>
        <p:spPr>
          <a:xfrm>
            <a:off x="7478280" y="1925640"/>
            <a:ext cx="6425280" cy="4772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Calibri"/>
            </a:endParaRPr>
          </a:p>
        </p:txBody>
      </p:sp>
    </p:spTree>
  </p:cSld>
</p:sldLayout>
</file>

<file path=ppt/slideLayouts/slideLayout7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58"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Calibri Light"/>
            </a:endParaRPr>
          </a:p>
        </p:txBody>
      </p:sp>
    </p:spTree>
  </p:cSld>
</p:sldLayout>
</file>

<file path=ppt/slideLayouts/slideLayout7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59" name="PlaceHolder 1"/>
          <p:cNvSpPr>
            <a:spLocks noGrp="1"/>
          </p:cNvSpPr>
          <p:nvPr>
            <p:ph type="subTitle"/>
          </p:nvPr>
        </p:nvSpPr>
        <p:spPr>
          <a:xfrm>
            <a:off x="731520" y="328320"/>
            <a:ext cx="13167000" cy="6369120"/>
          </a:xfrm>
          <a:prstGeom prst="rect">
            <a:avLst/>
          </a:prstGeom>
          <a:noFill/>
          <a:ln w="0">
            <a:noFill/>
          </a:ln>
        </p:spPr>
        <p:txBody>
          <a:bodyPr lIns="0" rIns="0" tIns="0" bIns="0" anchor="ctr">
            <a:noAutofit/>
          </a:bodyPr>
          <a:p>
            <a:pPr algn="ctr"/>
            <a:endParaRPr b="0" lang="en-US" sz="3200" spc="-1" strike="noStrike">
              <a:solidFill>
                <a:srgbClr val="000000"/>
              </a:solidFill>
              <a:latin typeface="Arial"/>
            </a:endParaRPr>
          </a:p>
        </p:txBody>
      </p:sp>
    </p:spTree>
  </p:cSld>
</p:sldLayout>
</file>

<file path=ppt/slideLayouts/slideLayout7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60"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Calibri Light"/>
            </a:endParaRPr>
          </a:p>
        </p:txBody>
      </p:sp>
      <p:sp>
        <p:nvSpPr>
          <p:cNvPr id="261" name="PlaceHolder 2"/>
          <p:cNvSpPr>
            <a:spLocks noGrp="1"/>
          </p:cNvSpPr>
          <p:nvPr>
            <p:ph/>
          </p:nvPr>
        </p:nvSpPr>
        <p:spPr>
          <a:xfrm>
            <a:off x="731520" y="1925640"/>
            <a:ext cx="6425280" cy="2276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Calibri"/>
            </a:endParaRPr>
          </a:p>
        </p:txBody>
      </p:sp>
      <p:sp>
        <p:nvSpPr>
          <p:cNvPr id="262" name="PlaceHolder 3"/>
          <p:cNvSpPr>
            <a:spLocks noGrp="1"/>
          </p:cNvSpPr>
          <p:nvPr>
            <p:ph/>
          </p:nvPr>
        </p:nvSpPr>
        <p:spPr>
          <a:xfrm>
            <a:off x="7478280" y="1925640"/>
            <a:ext cx="6425280" cy="4772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Calibri"/>
            </a:endParaRPr>
          </a:p>
        </p:txBody>
      </p:sp>
      <p:sp>
        <p:nvSpPr>
          <p:cNvPr id="263" name="PlaceHolder 4"/>
          <p:cNvSpPr>
            <a:spLocks noGrp="1"/>
          </p:cNvSpPr>
          <p:nvPr>
            <p:ph/>
          </p:nvPr>
        </p:nvSpPr>
        <p:spPr>
          <a:xfrm>
            <a:off x="731520" y="4418640"/>
            <a:ext cx="6425280" cy="2276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Calibri"/>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Calibri Light"/>
            </a:endParaRPr>
          </a:p>
        </p:txBody>
      </p:sp>
      <p:sp>
        <p:nvSpPr>
          <p:cNvPr id="19" name="PlaceHolder 2"/>
          <p:cNvSpPr>
            <a:spLocks noGrp="1"/>
          </p:cNvSpPr>
          <p:nvPr>
            <p:ph/>
          </p:nvPr>
        </p:nvSpPr>
        <p:spPr>
          <a:xfrm>
            <a:off x="731520" y="1925640"/>
            <a:ext cx="6425280" cy="4772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Calibri"/>
            </a:endParaRPr>
          </a:p>
        </p:txBody>
      </p:sp>
      <p:sp>
        <p:nvSpPr>
          <p:cNvPr id="20" name="PlaceHolder 3"/>
          <p:cNvSpPr>
            <a:spLocks noGrp="1"/>
          </p:cNvSpPr>
          <p:nvPr>
            <p:ph/>
          </p:nvPr>
        </p:nvSpPr>
        <p:spPr>
          <a:xfrm>
            <a:off x="7478280" y="1925640"/>
            <a:ext cx="6425280" cy="2276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Calibri"/>
            </a:endParaRPr>
          </a:p>
        </p:txBody>
      </p:sp>
      <p:sp>
        <p:nvSpPr>
          <p:cNvPr id="21" name="PlaceHolder 4"/>
          <p:cNvSpPr>
            <a:spLocks noGrp="1"/>
          </p:cNvSpPr>
          <p:nvPr>
            <p:ph/>
          </p:nvPr>
        </p:nvSpPr>
        <p:spPr>
          <a:xfrm>
            <a:off x="7478280" y="4418640"/>
            <a:ext cx="6425280" cy="2276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Calibri"/>
            </a:endParaRPr>
          </a:p>
        </p:txBody>
      </p:sp>
    </p:spTree>
  </p:cSld>
</p:sldLayout>
</file>

<file path=ppt/slideLayouts/slideLayout8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64"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Calibri Light"/>
            </a:endParaRPr>
          </a:p>
        </p:txBody>
      </p:sp>
      <p:sp>
        <p:nvSpPr>
          <p:cNvPr id="265" name="PlaceHolder 2"/>
          <p:cNvSpPr>
            <a:spLocks noGrp="1"/>
          </p:cNvSpPr>
          <p:nvPr>
            <p:ph/>
          </p:nvPr>
        </p:nvSpPr>
        <p:spPr>
          <a:xfrm>
            <a:off x="731520" y="1925640"/>
            <a:ext cx="6425280" cy="4772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Calibri"/>
            </a:endParaRPr>
          </a:p>
        </p:txBody>
      </p:sp>
      <p:sp>
        <p:nvSpPr>
          <p:cNvPr id="266" name="PlaceHolder 3"/>
          <p:cNvSpPr>
            <a:spLocks noGrp="1"/>
          </p:cNvSpPr>
          <p:nvPr>
            <p:ph/>
          </p:nvPr>
        </p:nvSpPr>
        <p:spPr>
          <a:xfrm>
            <a:off x="7478280" y="1925640"/>
            <a:ext cx="6425280" cy="2276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Calibri"/>
            </a:endParaRPr>
          </a:p>
        </p:txBody>
      </p:sp>
      <p:sp>
        <p:nvSpPr>
          <p:cNvPr id="267" name="PlaceHolder 4"/>
          <p:cNvSpPr>
            <a:spLocks noGrp="1"/>
          </p:cNvSpPr>
          <p:nvPr>
            <p:ph/>
          </p:nvPr>
        </p:nvSpPr>
        <p:spPr>
          <a:xfrm>
            <a:off x="7478280" y="4418640"/>
            <a:ext cx="6425280" cy="2276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Calibri"/>
            </a:endParaRPr>
          </a:p>
        </p:txBody>
      </p:sp>
    </p:spTree>
  </p:cSld>
</p:sldLayout>
</file>

<file path=ppt/slideLayouts/slideLayout8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68"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Calibri Light"/>
            </a:endParaRPr>
          </a:p>
        </p:txBody>
      </p:sp>
      <p:sp>
        <p:nvSpPr>
          <p:cNvPr id="269" name="PlaceHolder 2"/>
          <p:cNvSpPr>
            <a:spLocks noGrp="1"/>
          </p:cNvSpPr>
          <p:nvPr>
            <p:ph/>
          </p:nvPr>
        </p:nvSpPr>
        <p:spPr>
          <a:xfrm>
            <a:off x="731520" y="1925640"/>
            <a:ext cx="6425280" cy="2276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Calibri"/>
            </a:endParaRPr>
          </a:p>
        </p:txBody>
      </p:sp>
      <p:sp>
        <p:nvSpPr>
          <p:cNvPr id="270" name="PlaceHolder 3"/>
          <p:cNvSpPr>
            <a:spLocks noGrp="1"/>
          </p:cNvSpPr>
          <p:nvPr>
            <p:ph/>
          </p:nvPr>
        </p:nvSpPr>
        <p:spPr>
          <a:xfrm>
            <a:off x="7478280" y="1925640"/>
            <a:ext cx="6425280" cy="2276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Calibri"/>
            </a:endParaRPr>
          </a:p>
        </p:txBody>
      </p:sp>
      <p:sp>
        <p:nvSpPr>
          <p:cNvPr id="271" name="PlaceHolder 4"/>
          <p:cNvSpPr>
            <a:spLocks noGrp="1"/>
          </p:cNvSpPr>
          <p:nvPr>
            <p:ph/>
          </p:nvPr>
        </p:nvSpPr>
        <p:spPr>
          <a:xfrm>
            <a:off x="731520" y="4418640"/>
            <a:ext cx="13167000" cy="2276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Calibri"/>
            </a:endParaRPr>
          </a:p>
        </p:txBody>
      </p:sp>
    </p:spTree>
  </p:cSld>
</p:sldLayout>
</file>

<file path=ppt/slideLayouts/slideLayout8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72"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Calibri Light"/>
            </a:endParaRPr>
          </a:p>
        </p:txBody>
      </p:sp>
      <p:sp>
        <p:nvSpPr>
          <p:cNvPr id="273" name="PlaceHolder 2"/>
          <p:cNvSpPr>
            <a:spLocks noGrp="1"/>
          </p:cNvSpPr>
          <p:nvPr>
            <p:ph/>
          </p:nvPr>
        </p:nvSpPr>
        <p:spPr>
          <a:xfrm>
            <a:off x="731520" y="1925640"/>
            <a:ext cx="13167000" cy="2276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Calibri"/>
            </a:endParaRPr>
          </a:p>
        </p:txBody>
      </p:sp>
      <p:sp>
        <p:nvSpPr>
          <p:cNvPr id="274" name="PlaceHolder 3"/>
          <p:cNvSpPr>
            <a:spLocks noGrp="1"/>
          </p:cNvSpPr>
          <p:nvPr>
            <p:ph/>
          </p:nvPr>
        </p:nvSpPr>
        <p:spPr>
          <a:xfrm>
            <a:off x="731520" y="4418640"/>
            <a:ext cx="13167000" cy="2276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Calibri"/>
            </a:endParaRPr>
          </a:p>
        </p:txBody>
      </p:sp>
    </p:spTree>
  </p:cSld>
</p:sldLayout>
</file>

<file path=ppt/slideLayouts/slideLayout8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75"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Calibri Light"/>
            </a:endParaRPr>
          </a:p>
        </p:txBody>
      </p:sp>
      <p:sp>
        <p:nvSpPr>
          <p:cNvPr id="276" name="PlaceHolder 2"/>
          <p:cNvSpPr>
            <a:spLocks noGrp="1"/>
          </p:cNvSpPr>
          <p:nvPr>
            <p:ph/>
          </p:nvPr>
        </p:nvSpPr>
        <p:spPr>
          <a:xfrm>
            <a:off x="731520" y="1925640"/>
            <a:ext cx="6425280" cy="2276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Calibri"/>
            </a:endParaRPr>
          </a:p>
        </p:txBody>
      </p:sp>
      <p:sp>
        <p:nvSpPr>
          <p:cNvPr id="277" name="PlaceHolder 3"/>
          <p:cNvSpPr>
            <a:spLocks noGrp="1"/>
          </p:cNvSpPr>
          <p:nvPr>
            <p:ph/>
          </p:nvPr>
        </p:nvSpPr>
        <p:spPr>
          <a:xfrm>
            <a:off x="7478280" y="1925640"/>
            <a:ext cx="6425280" cy="2276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Calibri"/>
            </a:endParaRPr>
          </a:p>
        </p:txBody>
      </p:sp>
      <p:sp>
        <p:nvSpPr>
          <p:cNvPr id="278" name="PlaceHolder 4"/>
          <p:cNvSpPr>
            <a:spLocks noGrp="1"/>
          </p:cNvSpPr>
          <p:nvPr>
            <p:ph/>
          </p:nvPr>
        </p:nvSpPr>
        <p:spPr>
          <a:xfrm>
            <a:off x="731520" y="4418640"/>
            <a:ext cx="6425280" cy="2276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Calibri"/>
            </a:endParaRPr>
          </a:p>
        </p:txBody>
      </p:sp>
      <p:sp>
        <p:nvSpPr>
          <p:cNvPr id="279" name="PlaceHolder 5"/>
          <p:cNvSpPr>
            <a:spLocks noGrp="1"/>
          </p:cNvSpPr>
          <p:nvPr>
            <p:ph/>
          </p:nvPr>
        </p:nvSpPr>
        <p:spPr>
          <a:xfrm>
            <a:off x="7478280" y="4418640"/>
            <a:ext cx="6425280" cy="2276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Calibri"/>
            </a:endParaRPr>
          </a:p>
        </p:txBody>
      </p:sp>
    </p:spTree>
  </p:cSld>
</p:sldLayout>
</file>

<file path=ppt/slideLayouts/slideLayout8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80"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Calibri Light"/>
            </a:endParaRPr>
          </a:p>
        </p:txBody>
      </p:sp>
      <p:sp>
        <p:nvSpPr>
          <p:cNvPr id="281" name="PlaceHolder 2"/>
          <p:cNvSpPr>
            <a:spLocks noGrp="1"/>
          </p:cNvSpPr>
          <p:nvPr>
            <p:ph/>
          </p:nvPr>
        </p:nvSpPr>
        <p:spPr>
          <a:xfrm>
            <a:off x="731520" y="1925640"/>
            <a:ext cx="4239360" cy="2276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Calibri"/>
            </a:endParaRPr>
          </a:p>
        </p:txBody>
      </p:sp>
      <p:sp>
        <p:nvSpPr>
          <p:cNvPr id="282" name="PlaceHolder 3"/>
          <p:cNvSpPr>
            <a:spLocks noGrp="1"/>
          </p:cNvSpPr>
          <p:nvPr>
            <p:ph/>
          </p:nvPr>
        </p:nvSpPr>
        <p:spPr>
          <a:xfrm>
            <a:off x="5183280" y="1925640"/>
            <a:ext cx="4239360" cy="2276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Calibri"/>
            </a:endParaRPr>
          </a:p>
        </p:txBody>
      </p:sp>
      <p:sp>
        <p:nvSpPr>
          <p:cNvPr id="283" name="PlaceHolder 4"/>
          <p:cNvSpPr>
            <a:spLocks noGrp="1"/>
          </p:cNvSpPr>
          <p:nvPr>
            <p:ph/>
          </p:nvPr>
        </p:nvSpPr>
        <p:spPr>
          <a:xfrm>
            <a:off x="9635040" y="1925640"/>
            <a:ext cx="4239360" cy="2276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Calibri"/>
            </a:endParaRPr>
          </a:p>
        </p:txBody>
      </p:sp>
      <p:sp>
        <p:nvSpPr>
          <p:cNvPr id="284" name="PlaceHolder 5"/>
          <p:cNvSpPr>
            <a:spLocks noGrp="1"/>
          </p:cNvSpPr>
          <p:nvPr>
            <p:ph/>
          </p:nvPr>
        </p:nvSpPr>
        <p:spPr>
          <a:xfrm>
            <a:off x="731520" y="4418640"/>
            <a:ext cx="4239360" cy="2276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Calibri"/>
            </a:endParaRPr>
          </a:p>
        </p:txBody>
      </p:sp>
      <p:sp>
        <p:nvSpPr>
          <p:cNvPr id="285" name="PlaceHolder 6"/>
          <p:cNvSpPr>
            <a:spLocks noGrp="1"/>
          </p:cNvSpPr>
          <p:nvPr>
            <p:ph/>
          </p:nvPr>
        </p:nvSpPr>
        <p:spPr>
          <a:xfrm>
            <a:off x="5183280" y="4418640"/>
            <a:ext cx="4239360" cy="2276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Calibri"/>
            </a:endParaRPr>
          </a:p>
        </p:txBody>
      </p:sp>
      <p:sp>
        <p:nvSpPr>
          <p:cNvPr id="286" name="PlaceHolder 7"/>
          <p:cNvSpPr>
            <a:spLocks noGrp="1"/>
          </p:cNvSpPr>
          <p:nvPr>
            <p:ph/>
          </p:nvPr>
        </p:nvSpPr>
        <p:spPr>
          <a:xfrm>
            <a:off x="9635040" y="4418640"/>
            <a:ext cx="4239360" cy="2276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Calibri"/>
            </a:endParaRPr>
          </a:p>
        </p:txBody>
      </p:sp>
    </p:spTree>
  </p:cSld>
</p:sldLayout>
</file>

<file path=ppt/slideLayouts/slideLayout8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8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92"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Calibri Light"/>
            </a:endParaRPr>
          </a:p>
        </p:txBody>
      </p:sp>
      <p:sp>
        <p:nvSpPr>
          <p:cNvPr id="293" name="PlaceHolder 2"/>
          <p:cNvSpPr>
            <a:spLocks noGrp="1"/>
          </p:cNvSpPr>
          <p:nvPr>
            <p:ph type="subTitle"/>
          </p:nvPr>
        </p:nvSpPr>
        <p:spPr>
          <a:xfrm>
            <a:off x="731520" y="1925640"/>
            <a:ext cx="13167000" cy="4772520"/>
          </a:xfrm>
          <a:prstGeom prst="rect">
            <a:avLst/>
          </a:prstGeom>
          <a:noFill/>
          <a:ln w="0">
            <a:noFill/>
          </a:ln>
        </p:spPr>
        <p:txBody>
          <a:bodyPr lIns="0" rIns="0" tIns="0" bIns="0" anchor="ctr">
            <a:noAutofit/>
          </a:bodyPr>
          <a:p>
            <a:pPr indent="0" algn="ctr">
              <a:buNone/>
            </a:pPr>
            <a:endParaRPr b="0" lang="en-US" sz="3200" spc="-1" strike="noStrike">
              <a:solidFill>
                <a:srgbClr val="000000"/>
              </a:solidFill>
              <a:latin typeface="Arial"/>
            </a:endParaRPr>
          </a:p>
        </p:txBody>
      </p:sp>
    </p:spTree>
  </p:cSld>
</p:sldLayout>
</file>

<file path=ppt/slideLayouts/slideLayout8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94"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Calibri Light"/>
            </a:endParaRPr>
          </a:p>
        </p:txBody>
      </p:sp>
      <p:sp>
        <p:nvSpPr>
          <p:cNvPr id="295" name="PlaceHolder 2"/>
          <p:cNvSpPr>
            <a:spLocks noGrp="1"/>
          </p:cNvSpPr>
          <p:nvPr>
            <p:ph/>
          </p:nvPr>
        </p:nvSpPr>
        <p:spPr>
          <a:xfrm>
            <a:off x="731520" y="1925640"/>
            <a:ext cx="13167000" cy="4772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Calibri"/>
            </a:endParaRPr>
          </a:p>
        </p:txBody>
      </p:sp>
    </p:spTree>
  </p:cSld>
</p:sldLayout>
</file>

<file path=ppt/slideLayouts/slideLayout8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96"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Calibri Light"/>
            </a:endParaRPr>
          </a:p>
        </p:txBody>
      </p:sp>
      <p:sp>
        <p:nvSpPr>
          <p:cNvPr id="297" name="PlaceHolder 2"/>
          <p:cNvSpPr>
            <a:spLocks noGrp="1"/>
          </p:cNvSpPr>
          <p:nvPr>
            <p:ph/>
          </p:nvPr>
        </p:nvSpPr>
        <p:spPr>
          <a:xfrm>
            <a:off x="731520" y="1925640"/>
            <a:ext cx="6425280" cy="4772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Calibri"/>
            </a:endParaRPr>
          </a:p>
        </p:txBody>
      </p:sp>
      <p:sp>
        <p:nvSpPr>
          <p:cNvPr id="298" name="PlaceHolder 3"/>
          <p:cNvSpPr>
            <a:spLocks noGrp="1"/>
          </p:cNvSpPr>
          <p:nvPr>
            <p:ph/>
          </p:nvPr>
        </p:nvSpPr>
        <p:spPr>
          <a:xfrm>
            <a:off x="7478280" y="1925640"/>
            <a:ext cx="6425280" cy="4772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Calibri"/>
            </a:endParaRPr>
          </a:p>
        </p:txBody>
      </p:sp>
    </p:spTree>
  </p:cSld>
</p:sldLayout>
</file>

<file path=ppt/slideLayouts/slideLayout8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99"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Calibri Light"/>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Calibri Light"/>
            </a:endParaRPr>
          </a:p>
        </p:txBody>
      </p:sp>
      <p:sp>
        <p:nvSpPr>
          <p:cNvPr id="23" name="PlaceHolder 2"/>
          <p:cNvSpPr>
            <a:spLocks noGrp="1"/>
          </p:cNvSpPr>
          <p:nvPr>
            <p:ph/>
          </p:nvPr>
        </p:nvSpPr>
        <p:spPr>
          <a:xfrm>
            <a:off x="731520" y="1925640"/>
            <a:ext cx="6425280" cy="2276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Calibri"/>
            </a:endParaRPr>
          </a:p>
        </p:txBody>
      </p:sp>
      <p:sp>
        <p:nvSpPr>
          <p:cNvPr id="24" name="PlaceHolder 3"/>
          <p:cNvSpPr>
            <a:spLocks noGrp="1"/>
          </p:cNvSpPr>
          <p:nvPr>
            <p:ph/>
          </p:nvPr>
        </p:nvSpPr>
        <p:spPr>
          <a:xfrm>
            <a:off x="7478280" y="1925640"/>
            <a:ext cx="6425280" cy="2276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Calibri"/>
            </a:endParaRPr>
          </a:p>
        </p:txBody>
      </p:sp>
      <p:sp>
        <p:nvSpPr>
          <p:cNvPr id="25" name="PlaceHolder 4"/>
          <p:cNvSpPr>
            <a:spLocks noGrp="1"/>
          </p:cNvSpPr>
          <p:nvPr>
            <p:ph/>
          </p:nvPr>
        </p:nvSpPr>
        <p:spPr>
          <a:xfrm>
            <a:off x="731520" y="4418640"/>
            <a:ext cx="13167000" cy="2276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Calibri"/>
            </a:endParaRPr>
          </a:p>
        </p:txBody>
      </p:sp>
    </p:spTree>
  </p:cSld>
</p:sldLayout>
</file>

<file path=ppt/slideLayouts/slideLayout9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300" name="PlaceHolder 1"/>
          <p:cNvSpPr>
            <a:spLocks noGrp="1"/>
          </p:cNvSpPr>
          <p:nvPr>
            <p:ph type="subTitle"/>
          </p:nvPr>
        </p:nvSpPr>
        <p:spPr>
          <a:xfrm>
            <a:off x="731520" y="328320"/>
            <a:ext cx="13167000" cy="6369120"/>
          </a:xfrm>
          <a:prstGeom prst="rect">
            <a:avLst/>
          </a:prstGeom>
          <a:noFill/>
          <a:ln w="0">
            <a:noFill/>
          </a:ln>
        </p:spPr>
        <p:txBody>
          <a:bodyPr lIns="0" rIns="0" tIns="0" bIns="0" anchor="ctr">
            <a:noAutofit/>
          </a:bodyPr>
          <a:p>
            <a:pPr algn="ctr"/>
            <a:endParaRPr b="0" lang="en-US" sz="3200" spc="-1" strike="noStrike">
              <a:solidFill>
                <a:srgbClr val="000000"/>
              </a:solidFill>
              <a:latin typeface="Arial"/>
            </a:endParaRPr>
          </a:p>
        </p:txBody>
      </p:sp>
    </p:spTree>
  </p:cSld>
</p:sldLayout>
</file>

<file path=ppt/slideLayouts/slideLayout9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301"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Calibri Light"/>
            </a:endParaRPr>
          </a:p>
        </p:txBody>
      </p:sp>
      <p:sp>
        <p:nvSpPr>
          <p:cNvPr id="302" name="PlaceHolder 2"/>
          <p:cNvSpPr>
            <a:spLocks noGrp="1"/>
          </p:cNvSpPr>
          <p:nvPr>
            <p:ph/>
          </p:nvPr>
        </p:nvSpPr>
        <p:spPr>
          <a:xfrm>
            <a:off x="731520" y="1925640"/>
            <a:ext cx="6425280" cy="2276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Calibri"/>
            </a:endParaRPr>
          </a:p>
        </p:txBody>
      </p:sp>
      <p:sp>
        <p:nvSpPr>
          <p:cNvPr id="303" name="PlaceHolder 3"/>
          <p:cNvSpPr>
            <a:spLocks noGrp="1"/>
          </p:cNvSpPr>
          <p:nvPr>
            <p:ph/>
          </p:nvPr>
        </p:nvSpPr>
        <p:spPr>
          <a:xfrm>
            <a:off x="7478280" y="1925640"/>
            <a:ext cx="6425280" cy="4772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Calibri"/>
            </a:endParaRPr>
          </a:p>
        </p:txBody>
      </p:sp>
      <p:sp>
        <p:nvSpPr>
          <p:cNvPr id="304" name="PlaceHolder 4"/>
          <p:cNvSpPr>
            <a:spLocks noGrp="1"/>
          </p:cNvSpPr>
          <p:nvPr>
            <p:ph/>
          </p:nvPr>
        </p:nvSpPr>
        <p:spPr>
          <a:xfrm>
            <a:off x="731520" y="4418640"/>
            <a:ext cx="6425280" cy="2276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Calibri"/>
            </a:endParaRPr>
          </a:p>
        </p:txBody>
      </p:sp>
    </p:spTree>
  </p:cSld>
</p:sldLayout>
</file>

<file path=ppt/slideLayouts/slideLayout9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305"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Calibri Light"/>
            </a:endParaRPr>
          </a:p>
        </p:txBody>
      </p:sp>
      <p:sp>
        <p:nvSpPr>
          <p:cNvPr id="306" name="PlaceHolder 2"/>
          <p:cNvSpPr>
            <a:spLocks noGrp="1"/>
          </p:cNvSpPr>
          <p:nvPr>
            <p:ph/>
          </p:nvPr>
        </p:nvSpPr>
        <p:spPr>
          <a:xfrm>
            <a:off x="731520" y="1925640"/>
            <a:ext cx="6425280" cy="4772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Calibri"/>
            </a:endParaRPr>
          </a:p>
        </p:txBody>
      </p:sp>
      <p:sp>
        <p:nvSpPr>
          <p:cNvPr id="307" name="PlaceHolder 3"/>
          <p:cNvSpPr>
            <a:spLocks noGrp="1"/>
          </p:cNvSpPr>
          <p:nvPr>
            <p:ph/>
          </p:nvPr>
        </p:nvSpPr>
        <p:spPr>
          <a:xfrm>
            <a:off x="7478280" y="1925640"/>
            <a:ext cx="6425280" cy="2276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Calibri"/>
            </a:endParaRPr>
          </a:p>
        </p:txBody>
      </p:sp>
      <p:sp>
        <p:nvSpPr>
          <p:cNvPr id="308" name="PlaceHolder 4"/>
          <p:cNvSpPr>
            <a:spLocks noGrp="1"/>
          </p:cNvSpPr>
          <p:nvPr>
            <p:ph/>
          </p:nvPr>
        </p:nvSpPr>
        <p:spPr>
          <a:xfrm>
            <a:off x="7478280" y="4418640"/>
            <a:ext cx="6425280" cy="2276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Calibri"/>
            </a:endParaRPr>
          </a:p>
        </p:txBody>
      </p:sp>
    </p:spTree>
  </p:cSld>
</p:sldLayout>
</file>

<file path=ppt/slideLayouts/slideLayout9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09"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Calibri Light"/>
            </a:endParaRPr>
          </a:p>
        </p:txBody>
      </p:sp>
      <p:sp>
        <p:nvSpPr>
          <p:cNvPr id="310" name="PlaceHolder 2"/>
          <p:cNvSpPr>
            <a:spLocks noGrp="1"/>
          </p:cNvSpPr>
          <p:nvPr>
            <p:ph/>
          </p:nvPr>
        </p:nvSpPr>
        <p:spPr>
          <a:xfrm>
            <a:off x="731520" y="1925640"/>
            <a:ext cx="6425280" cy="2276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Calibri"/>
            </a:endParaRPr>
          </a:p>
        </p:txBody>
      </p:sp>
      <p:sp>
        <p:nvSpPr>
          <p:cNvPr id="311" name="PlaceHolder 3"/>
          <p:cNvSpPr>
            <a:spLocks noGrp="1"/>
          </p:cNvSpPr>
          <p:nvPr>
            <p:ph/>
          </p:nvPr>
        </p:nvSpPr>
        <p:spPr>
          <a:xfrm>
            <a:off x="7478280" y="1925640"/>
            <a:ext cx="6425280" cy="2276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Calibri"/>
            </a:endParaRPr>
          </a:p>
        </p:txBody>
      </p:sp>
      <p:sp>
        <p:nvSpPr>
          <p:cNvPr id="312" name="PlaceHolder 4"/>
          <p:cNvSpPr>
            <a:spLocks noGrp="1"/>
          </p:cNvSpPr>
          <p:nvPr>
            <p:ph/>
          </p:nvPr>
        </p:nvSpPr>
        <p:spPr>
          <a:xfrm>
            <a:off x="731520" y="4418640"/>
            <a:ext cx="13167000" cy="2276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Calibri"/>
            </a:endParaRPr>
          </a:p>
        </p:txBody>
      </p:sp>
    </p:spTree>
  </p:cSld>
</p:sldLayout>
</file>

<file path=ppt/slideLayouts/slideLayout9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13"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Calibri Light"/>
            </a:endParaRPr>
          </a:p>
        </p:txBody>
      </p:sp>
      <p:sp>
        <p:nvSpPr>
          <p:cNvPr id="314" name="PlaceHolder 2"/>
          <p:cNvSpPr>
            <a:spLocks noGrp="1"/>
          </p:cNvSpPr>
          <p:nvPr>
            <p:ph/>
          </p:nvPr>
        </p:nvSpPr>
        <p:spPr>
          <a:xfrm>
            <a:off x="731520" y="1925640"/>
            <a:ext cx="13167000" cy="2276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Calibri"/>
            </a:endParaRPr>
          </a:p>
        </p:txBody>
      </p:sp>
      <p:sp>
        <p:nvSpPr>
          <p:cNvPr id="315" name="PlaceHolder 3"/>
          <p:cNvSpPr>
            <a:spLocks noGrp="1"/>
          </p:cNvSpPr>
          <p:nvPr>
            <p:ph/>
          </p:nvPr>
        </p:nvSpPr>
        <p:spPr>
          <a:xfrm>
            <a:off x="731520" y="4418640"/>
            <a:ext cx="13167000" cy="2276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Calibri"/>
            </a:endParaRPr>
          </a:p>
        </p:txBody>
      </p:sp>
    </p:spTree>
  </p:cSld>
</p:sldLayout>
</file>

<file path=ppt/slideLayouts/slideLayout9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16"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Calibri Light"/>
            </a:endParaRPr>
          </a:p>
        </p:txBody>
      </p:sp>
      <p:sp>
        <p:nvSpPr>
          <p:cNvPr id="317" name="PlaceHolder 2"/>
          <p:cNvSpPr>
            <a:spLocks noGrp="1"/>
          </p:cNvSpPr>
          <p:nvPr>
            <p:ph/>
          </p:nvPr>
        </p:nvSpPr>
        <p:spPr>
          <a:xfrm>
            <a:off x="731520" y="1925640"/>
            <a:ext cx="6425280" cy="2276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Calibri"/>
            </a:endParaRPr>
          </a:p>
        </p:txBody>
      </p:sp>
      <p:sp>
        <p:nvSpPr>
          <p:cNvPr id="318" name="PlaceHolder 3"/>
          <p:cNvSpPr>
            <a:spLocks noGrp="1"/>
          </p:cNvSpPr>
          <p:nvPr>
            <p:ph/>
          </p:nvPr>
        </p:nvSpPr>
        <p:spPr>
          <a:xfrm>
            <a:off x="7478280" y="1925640"/>
            <a:ext cx="6425280" cy="2276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Calibri"/>
            </a:endParaRPr>
          </a:p>
        </p:txBody>
      </p:sp>
      <p:sp>
        <p:nvSpPr>
          <p:cNvPr id="319" name="PlaceHolder 4"/>
          <p:cNvSpPr>
            <a:spLocks noGrp="1"/>
          </p:cNvSpPr>
          <p:nvPr>
            <p:ph/>
          </p:nvPr>
        </p:nvSpPr>
        <p:spPr>
          <a:xfrm>
            <a:off x="731520" y="4418640"/>
            <a:ext cx="6425280" cy="2276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Calibri"/>
            </a:endParaRPr>
          </a:p>
        </p:txBody>
      </p:sp>
      <p:sp>
        <p:nvSpPr>
          <p:cNvPr id="320" name="PlaceHolder 5"/>
          <p:cNvSpPr>
            <a:spLocks noGrp="1"/>
          </p:cNvSpPr>
          <p:nvPr>
            <p:ph/>
          </p:nvPr>
        </p:nvSpPr>
        <p:spPr>
          <a:xfrm>
            <a:off x="7478280" y="4418640"/>
            <a:ext cx="6425280" cy="2276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Calibri"/>
            </a:endParaRPr>
          </a:p>
        </p:txBody>
      </p:sp>
    </p:spTree>
  </p:cSld>
</p:sldLayout>
</file>

<file path=ppt/slideLayouts/slideLayout9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21"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Calibri Light"/>
            </a:endParaRPr>
          </a:p>
        </p:txBody>
      </p:sp>
      <p:sp>
        <p:nvSpPr>
          <p:cNvPr id="322" name="PlaceHolder 2"/>
          <p:cNvSpPr>
            <a:spLocks noGrp="1"/>
          </p:cNvSpPr>
          <p:nvPr>
            <p:ph/>
          </p:nvPr>
        </p:nvSpPr>
        <p:spPr>
          <a:xfrm>
            <a:off x="731520" y="1925640"/>
            <a:ext cx="4239360" cy="2276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Calibri"/>
            </a:endParaRPr>
          </a:p>
        </p:txBody>
      </p:sp>
      <p:sp>
        <p:nvSpPr>
          <p:cNvPr id="323" name="PlaceHolder 3"/>
          <p:cNvSpPr>
            <a:spLocks noGrp="1"/>
          </p:cNvSpPr>
          <p:nvPr>
            <p:ph/>
          </p:nvPr>
        </p:nvSpPr>
        <p:spPr>
          <a:xfrm>
            <a:off x="5183280" y="1925640"/>
            <a:ext cx="4239360" cy="2276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Calibri"/>
            </a:endParaRPr>
          </a:p>
        </p:txBody>
      </p:sp>
      <p:sp>
        <p:nvSpPr>
          <p:cNvPr id="324" name="PlaceHolder 4"/>
          <p:cNvSpPr>
            <a:spLocks noGrp="1"/>
          </p:cNvSpPr>
          <p:nvPr>
            <p:ph/>
          </p:nvPr>
        </p:nvSpPr>
        <p:spPr>
          <a:xfrm>
            <a:off x="9635040" y="1925640"/>
            <a:ext cx="4239360" cy="2276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Calibri"/>
            </a:endParaRPr>
          </a:p>
        </p:txBody>
      </p:sp>
      <p:sp>
        <p:nvSpPr>
          <p:cNvPr id="325" name="PlaceHolder 5"/>
          <p:cNvSpPr>
            <a:spLocks noGrp="1"/>
          </p:cNvSpPr>
          <p:nvPr>
            <p:ph/>
          </p:nvPr>
        </p:nvSpPr>
        <p:spPr>
          <a:xfrm>
            <a:off x="731520" y="4418640"/>
            <a:ext cx="4239360" cy="2276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Calibri"/>
            </a:endParaRPr>
          </a:p>
        </p:txBody>
      </p:sp>
      <p:sp>
        <p:nvSpPr>
          <p:cNvPr id="326" name="PlaceHolder 6"/>
          <p:cNvSpPr>
            <a:spLocks noGrp="1"/>
          </p:cNvSpPr>
          <p:nvPr>
            <p:ph/>
          </p:nvPr>
        </p:nvSpPr>
        <p:spPr>
          <a:xfrm>
            <a:off x="5183280" y="4418640"/>
            <a:ext cx="4239360" cy="2276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Calibri"/>
            </a:endParaRPr>
          </a:p>
        </p:txBody>
      </p:sp>
      <p:sp>
        <p:nvSpPr>
          <p:cNvPr id="327" name="PlaceHolder 7"/>
          <p:cNvSpPr>
            <a:spLocks noGrp="1"/>
          </p:cNvSpPr>
          <p:nvPr>
            <p:ph/>
          </p:nvPr>
        </p:nvSpPr>
        <p:spPr>
          <a:xfrm>
            <a:off x="9635040" y="4418640"/>
            <a:ext cx="4239360" cy="2276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Calibri"/>
            </a:endParaRPr>
          </a:p>
        </p:txBody>
      </p:sp>
    </p:spTree>
  </p:cSld>
</p:sldLayout>
</file>

<file path=ppt/slideLayouts/slideLayout9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9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33"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Calibri Light"/>
            </a:endParaRPr>
          </a:p>
        </p:txBody>
      </p:sp>
      <p:sp>
        <p:nvSpPr>
          <p:cNvPr id="334" name="PlaceHolder 2"/>
          <p:cNvSpPr>
            <a:spLocks noGrp="1"/>
          </p:cNvSpPr>
          <p:nvPr>
            <p:ph type="subTitle"/>
          </p:nvPr>
        </p:nvSpPr>
        <p:spPr>
          <a:xfrm>
            <a:off x="731520" y="1925640"/>
            <a:ext cx="13167000" cy="4772520"/>
          </a:xfrm>
          <a:prstGeom prst="rect">
            <a:avLst/>
          </a:prstGeom>
          <a:noFill/>
          <a:ln w="0">
            <a:noFill/>
          </a:ln>
        </p:spPr>
        <p:txBody>
          <a:bodyPr lIns="0" rIns="0" tIns="0" bIns="0" anchor="ctr">
            <a:noAutofit/>
          </a:bodyPr>
          <a:p>
            <a:pPr indent="0" algn="ctr">
              <a:buNone/>
            </a:pPr>
            <a:endParaRPr b="0" lang="en-US" sz="3200" spc="-1" strike="noStrike">
              <a:solidFill>
                <a:srgbClr val="000000"/>
              </a:solidFill>
              <a:latin typeface="Arial"/>
            </a:endParaRPr>
          </a:p>
        </p:txBody>
      </p:sp>
    </p:spTree>
  </p:cSld>
</p:sldLayout>
</file>

<file path=ppt/slideLayouts/slideLayout9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335"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Calibri Light"/>
            </a:endParaRPr>
          </a:p>
        </p:txBody>
      </p:sp>
      <p:sp>
        <p:nvSpPr>
          <p:cNvPr id="336" name="PlaceHolder 2"/>
          <p:cNvSpPr>
            <a:spLocks noGrp="1"/>
          </p:cNvSpPr>
          <p:nvPr>
            <p:ph/>
          </p:nvPr>
        </p:nvSpPr>
        <p:spPr>
          <a:xfrm>
            <a:off x="731520" y="1925640"/>
            <a:ext cx="13167000" cy="4772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Calibri"/>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hyperlink" Target="https://gamma.app/?utm_source=made-with-gamma" TargetMode="External"/><Relationship Id="rId3" Type="http://schemas.openxmlformats.org/officeDocument/2006/relationships/image" Target="../media/image1.png"/><Relationship Id="rId4" Type="http://schemas.openxmlformats.org/officeDocument/2006/relationships/slideLayout" Target="../slideLayouts/slideLayout1.xml"/><Relationship Id="rId5" Type="http://schemas.openxmlformats.org/officeDocument/2006/relationships/slideLayout" Target="../slideLayouts/slideLayout2.xml"/><Relationship Id="rId6" Type="http://schemas.openxmlformats.org/officeDocument/2006/relationships/slideLayout" Target="../slideLayouts/slideLayout3.xml"/><Relationship Id="rId7" Type="http://schemas.openxmlformats.org/officeDocument/2006/relationships/slideLayout" Target="../slideLayouts/slideLayout4.xml"/><Relationship Id="rId8" Type="http://schemas.openxmlformats.org/officeDocument/2006/relationships/slideLayout" Target="../slideLayouts/slideLayout5.xml"/><Relationship Id="rId9" Type="http://schemas.openxmlformats.org/officeDocument/2006/relationships/slideLayout" Target="../slideLayouts/slideLayout6.xml"/><Relationship Id="rId10" Type="http://schemas.openxmlformats.org/officeDocument/2006/relationships/slideLayout" Target="../slideLayouts/slideLayout7.xml"/><Relationship Id="rId11" Type="http://schemas.openxmlformats.org/officeDocument/2006/relationships/slideLayout" Target="../slideLayouts/slideLayout8.xml"/><Relationship Id="rId12" Type="http://schemas.openxmlformats.org/officeDocument/2006/relationships/slideLayout" Target="../slideLayouts/slideLayout9.xml"/><Relationship Id="rId13" Type="http://schemas.openxmlformats.org/officeDocument/2006/relationships/slideLayout" Target="../slideLayouts/slideLayout10.xml"/><Relationship Id="rId14" Type="http://schemas.openxmlformats.org/officeDocument/2006/relationships/slideLayout" Target="../slideLayouts/slideLayout11.xml"/><Relationship Id="rId15"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hyperlink" Target="https://gamma.app/?utm_source=made-with-gamma" TargetMode="External"/><Relationship Id="rId3" Type="http://schemas.openxmlformats.org/officeDocument/2006/relationships/image" Target="../media/image1.png"/><Relationship Id="rId4" Type="http://schemas.openxmlformats.org/officeDocument/2006/relationships/slideLayout" Target="../slideLayouts/slideLayout13.xml"/><Relationship Id="rId5" Type="http://schemas.openxmlformats.org/officeDocument/2006/relationships/slideLayout" Target="../slideLayouts/slideLayout14.xml"/><Relationship Id="rId6" Type="http://schemas.openxmlformats.org/officeDocument/2006/relationships/slideLayout" Target="../slideLayouts/slideLayout15.xml"/><Relationship Id="rId7" Type="http://schemas.openxmlformats.org/officeDocument/2006/relationships/slideLayout" Target="../slideLayouts/slideLayout16.xml"/><Relationship Id="rId8" Type="http://schemas.openxmlformats.org/officeDocument/2006/relationships/slideLayout" Target="../slideLayouts/slideLayout17.xml"/><Relationship Id="rId9" Type="http://schemas.openxmlformats.org/officeDocument/2006/relationships/slideLayout" Target="../slideLayouts/slideLayout18.xml"/><Relationship Id="rId10" Type="http://schemas.openxmlformats.org/officeDocument/2006/relationships/slideLayout" Target="../slideLayouts/slideLayout19.xml"/><Relationship Id="rId11" Type="http://schemas.openxmlformats.org/officeDocument/2006/relationships/slideLayout" Target="../slideLayouts/slideLayout20.xml"/><Relationship Id="rId12" Type="http://schemas.openxmlformats.org/officeDocument/2006/relationships/slideLayout" Target="../slideLayouts/slideLayout21.xml"/><Relationship Id="rId13" Type="http://schemas.openxmlformats.org/officeDocument/2006/relationships/slideLayout" Target="../slideLayouts/slideLayout22.xml"/><Relationship Id="rId14" Type="http://schemas.openxmlformats.org/officeDocument/2006/relationships/slideLayout" Target="../slideLayouts/slideLayout23.xml"/><Relationship Id="rId15"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hyperlink" Target="https://gamma.app/?utm_source=made-with-gamma" TargetMode="External"/><Relationship Id="rId3" Type="http://schemas.openxmlformats.org/officeDocument/2006/relationships/image" Target="../media/image1.png"/><Relationship Id="rId4" Type="http://schemas.openxmlformats.org/officeDocument/2006/relationships/slideLayout" Target="../slideLayouts/slideLayout25.xml"/><Relationship Id="rId5" Type="http://schemas.openxmlformats.org/officeDocument/2006/relationships/slideLayout" Target="../slideLayouts/slideLayout26.xml"/><Relationship Id="rId6" Type="http://schemas.openxmlformats.org/officeDocument/2006/relationships/slideLayout" Target="../slideLayouts/slideLayout27.xml"/><Relationship Id="rId7" Type="http://schemas.openxmlformats.org/officeDocument/2006/relationships/slideLayout" Target="../slideLayouts/slideLayout28.xml"/><Relationship Id="rId8" Type="http://schemas.openxmlformats.org/officeDocument/2006/relationships/slideLayout" Target="../slideLayouts/slideLayout29.xml"/><Relationship Id="rId9" Type="http://schemas.openxmlformats.org/officeDocument/2006/relationships/slideLayout" Target="../slideLayouts/slideLayout30.xml"/><Relationship Id="rId10" Type="http://schemas.openxmlformats.org/officeDocument/2006/relationships/slideLayout" Target="../slideLayouts/slideLayout31.xml"/><Relationship Id="rId11" Type="http://schemas.openxmlformats.org/officeDocument/2006/relationships/slideLayout" Target="../slideLayouts/slideLayout32.xml"/><Relationship Id="rId12" Type="http://schemas.openxmlformats.org/officeDocument/2006/relationships/slideLayout" Target="../slideLayouts/slideLayout33.xml"/><Relationship Id="rId13" Type="http://schemas.openxmlformats.org/officeDocument/2006/relationships/slideLayout" Target="../slideLayouts/slideLayout34.xml"/><Relationship Id="rId14" Type="http://schemas.openxmlformats.org/officeDocument/2006/relationships/slideLayout" Target="../slideLayouts/slideLayout35.xml"/><Relationship Id="rId15"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hyperlink" Target="https://gamma.app/?utm_source=made-with-gamma" TargetMode="External"/><Relationship Id="rId3" Type="http://schemas.openxmlformats.org/officeDocument/2006/relationships/image" Target="../media/image1.png"/><Relationship Id="rId4" Type="http://schemas.openxmlformats.org/officeDocument/2006/relationships/slideLayout" Target="../slideLayouts/slideLayout37.xml"/><Relationship Id="rId5" Type="http://schemas.openxmlformats.org/officeDocument/2006/relationships/slideLayout" Target="../slideLayouts/slideLayout38.xml"/><Relationship Id="rId6" Type="http://schemas.openxmlformats.org/officeDocument/2006/relationships/slideLayout" Target="../slideLayouts/slideLayout39.xml"/><Relationship Id="rId7" Type="http://schemas.openxmlformats.org/officeDocument/2006/relationships/slideLayout" Target="../slideLayouts/slideLayout40.xml"/><Relationship Id="rId8" Type="http://schemas.openxmlformats.org/officeDocument/2006/relationships/slideLayout" Target="../slideLayouts/slideLayout41.xml"/><Relationship Id="rId9" Type="http://schemas.openxmlformats.org/officeDocument/2006/relationships/slideLayout" Target="../slideLayouts/slideLayout42.xml"/><Relationship Id="rId10" Type="http://schemas.openxmlformats.org/officeDocument/2006/relationships/slideLayout" Target="../slideLayouts/slideLayout43.xml"/><Relationship Id="rId11" Type="http://schemas.openxmlformats.org/officeDocument/2006/relationships/slideLayout" Target="../slideLayouts/slideLayout44.xml"/><Relationship Id="rId12" Type="http://schemas.openxmlformats.org/officeDocument/2006/relationships/slideLayout" Target="../slideLayouts/slideLayout45.xml"/><Relationship Id="rId13" Type="http://schemas.openxmlformats.org/officeDocument/2006/relationships/slideLayout" Target="../slideLayouts/slideLayout46.xml"/><Relationship Id="rId14" Type="http://schemas.openxmlformats.org/officeDocument/2006/relationships/slideLayout" Target="../slideLayouts/slideLayout47.xml"/><Relationship Id="rId15" Type="http://schemas.openxmlformats.org/officeDocument/2006/relationships/slideLayout" Target="../slideLayouts/slideLayout48.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hyperlink" Target="https://gamma.app/?utm_source=made-with-gamma" TargetMode="External"/><Relationship Id="rId3" Type="http://schemas.openxmlformats.org/officeDocument/2006/relationships/image" Target="../media/image1.png"/><Relationship Id="rId4" Type="http://schemas.openxmlformats.org/officeDocument/2006/relationships/slideLayout" Target="../slideLayouts/slideLayout49.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 Id="rId9" Type="http://schemas.openxmlformats.org/officeDocument/2006/relationships/slideLayout" Target="../slideLayouts/slideLayout54.xml"/><Relationship Id="rId10" Type="http://schemas.openxmlformats.org/officeDocument/2006/relationships/slideLayout" Target="../slideLayouts/slideLayout55.xml"/><Relationship Id="rId11" Type="http://schemas.openxmlformats.org/officeDocument/2006/relationships/slideLayout" Target="../slideLayouts/slideLayout56.xml"/><Relationship Id="rId12" Type="http://schemas.openxmlformats.org/officeDocument/2006/relationships/slideLayout" Target="../slideLayouts/slideLayout57.xml"/><Relationship Id="rId13" Type="http://schemas.openxmlformats.org/officeDocument/2006/relationships/slideLayout" Target="../slideLayouts/slideLayout58.xml"/><Relationship Id="rId14" Type="http://schemas.openxmlformats.org/officeDocument/2006/relationships/slideLayout" Target="../slideLayouts/slideLayout59.xml"/><Relationship Id="rId15" Type="http://schemas.openxmlformats.org/officeDocument/2006/relationships/slideLayout" Target="../slideLayouts/slideLayout60.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hyperlink" Target="https://gamma.app/?utm_source=made-with-gamma" TargetMode="External"/><Relationship Id="rId3" Type="http://schemas.openxmlformats.org/officeDocument/2006/relationships/image" Target="../media/image1.png"/><Relationship Id="rId4" Type="http://schemas.openxmlformats.org/officeDocument/2006/relationships/slideLayout" Target="../slideLayouts/slideLayout61.xml"/><Relationship Id="rId5" Type="http://schemas.openxmlformats.org/officeDocument/2006/relationships/slideLayout" Target="../slideLayouts/slideLayout62.xml"/><Relationship Id="rId6" Type="http://schemas.openxmlformats.org/officeDocument/2006/relationships/slideLayout" Target="../slideLayouts/slideLayout63.xml"/><Relationship Id="rId7" Type="http://schemas.openxmlformats.org/officeDocument/2006/relationships/slideLayout" Target="../slideLayouts/slideLayout64.xml"/><Relationship Id="rId8" Type="http://schemas.openxmlformats.org/officeDocument/2006/relationships/slideLayout" Target="../slideLayouts/slideLayout65.xml"/><Relationship Id="rId9" Type="http://schemas.openxmlformats.org/officeDocument/2006/relationships/slideLayout" Target="../slideLayouts/slideLayout66.xml"/><Relationship Id="rId10" Type="http://schemas.openxmlformats.org/officeDocument/2006/relationships/slideLayout" Target="../slideLayouts/slideLayout67.xml"/><Relationship Id="rId11" Type="http://schemas.openxmlformats.org/officeDocument/2006/relationships/slideLayout" Target="../slideLayouts/slideLayout68.xml"/><Relationship Id="rId12" Type="http://schemas.openxmlformats.org/officeDocument/2006/relationships/slideLayout" Target="../slideLayouts/slideLayout69.xml"/><Relationship Id="rId13" Type="http://schemas.openxmlformats.org/officeDocument/2006/relationships/slideLayout" Target="../slideLayouts/slideLayout70.xml"/><Relationship Id="rId14" Type="http://schemas.openxmlformats.org/officeDocument/2006/relationships/slideLayout" Target="../slideLayouts/slideLayout71.xml"/><Relationship Id="rId15" Type="http://schemas.openxmlformats.org/officeDocument/2006/relationships/slideLayout" Target="../slideLayouts/slideLayout72.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hyperlink" Target="https://gamma.app/?utm_source=made-with-gamma" TargetMode="External"/><Relationship Id="rId3" Type="http://schemas.openxmlformats.org/officeDocument/2006/relationships/image" Target="../media/image1.png"/><Relationship Id="rId4" Type="http://schemas.openxmlformats.org/officeDocument/2006/relationships/slideLayout" Target="../slideLayouts/slideLayout73.xml"/><Relationship Id="rId5" Type="http://schemas.openxmlformats.org/officeDocument/2006/relationships/slideLayout" Target="../slideLayouts/slideLayout74.xml"/><Relationship Id="rId6" Type="http://schemas.openxmlformats.org/officeDocument/2006/relationships/slideLayout" Target="../slideLayouts/slideLayout75.xml"/><Relationship Id="rId7" Type="http://schemas.openxmlformats.org/officeDocument/2006/relationships/slideLayout" Target="../slideLayouts/slideLayout76.xml"/><Relationship Id="rId8" Type="http://schemas.openxmlformats.org/officeDocument/2006/relationships/slideLayout" Target="../slideLayouts/slideLayout77.xml"/><Relationship Id="rId9" Type="http://schemas.openxmlformats.org/officeDocument/2006/relationships/slideLayout" Target="../slideLayouts/slideLayout78.xml"/><Relationship Id="rId10" Type="http://schemas.openxmlformats.org/officeDocument/2006/relationships/slideLayout" Target="../slideLayouts/slideLayout79.xml"/><Relationship Id="rId11" Type="http://schemas.openxmlformats.org/officeDocument/2006/relationships/slideLayout" Target="../slideLayouts/slideLayout80.xml"/><Relationship Id="rId12" Type="http://schemas.openxmlformats.org/officeDocument/2006/relationships/slideLayout" Target="../slideLayouts/slideLayout81.xml"/><Relationship Id="rId13" Type="http://schemas.openxmlformats.org/officeDocument/2006/relationships/slideLayout" Target="../slideLayouts/slideLayout82.xml"/><Relationship Id="rId14" Type="http://schemas.openxmlformats.org/officeDocument/2006/relationships/slideLayout" Target="../slideLayouts/slideLayout83.xml"/><Relationship Id="rId15" Type="http://schemas.openxmlformats.org/officeDocument/2006/relationships/slideLayout" Target="../slideLayouts/slideLayout84.xml"/>
</Relationships>
</file>

<file path=ppt/slideMasters/_rels/slideMaster8.xml.rels><?xml version="1.0" encoding="UTF-8"?>
<Relationships xmlns="http://schemas.openxmlformats.org/package/2006/relationships"><Relationship Id="rId1" Type="http://schemas.openxmlformats.org/officeDocument/2006/relationships/theme" Target="../theme/theme8.xml"/><Relationship Id="rId2" Type="http://schemas.openxmlformats.org/officeDocument/2006/relationships/hyperlink" Target="https://gamma.app/?utm_source=made-with-gamma" TargetMode="External"/><Relationship Id="rId3" Type="http://schemas.openxmlformats.org/officeDocument/2006/relationships/image" Target="../media/image1.png"/><Relationship Id="rId4" Type="http://schemas.openxmlformats.org/officeDocument/2006/relationships/slideLayout" Target="../slideLayouts/slideLayout85.xml"/><Relationship Id="rId5" Type="http://schemas.openxmlformats.org/officeDocument/2006/relationships/slideLayout" Target="../slideLayouts/slideLayout86.xml"/><Relationship Id="rId6" Type="http://schemas.openxmlformats.org/officeDocument/2006/relationships/slideLayout" Target="../slideLayouts/slideLayout87.xml"/><Relationship Id="rId7" Type="http://schemas.openxmlformats.org/officeDocument/2006/relationships/slideLayout" Target="../slideLayouts/slideLayout88.xml"/><Relationship Id="rId8" Type="http://schemas.openxmlformats.org/officeDocument/2006/relationships/slideLayout" Target="../slideLayouts/slideLayout89.xml"/><Relationship Id="rId9" Type="http://schemas.openxmlformats.org/officeDocument/2006/relationships/slideLayout" Target="../slideLayouts/slideLayout90.xml"/><Relationship Id="rId10" Type="http://schemas.openxmlformats.org/officeDocument/2006/relationships/slideLayout" Target="../slideLayouts/slideLayout91.xml"/><Relationship Id="rId11" Type="http://schemas.openxmlformats.org/officeDocument/2006/relationships/slideLayout" Target="../slideLayouts/slideLayout92.xml"/><Relationship Id="rId12" Type="http://schemas.openxmlformats.org/officeDocument/2006/relationships/slideLayout" Target="../slideLayouts/slideLayout93.xml"/><Relationship Id="rId13" Type="http://schemas.openxmlformats.org/officeDocument/2006/relationships/slideLayout" Target="../slideLayouts/slideLayout94.xml"/><Relationship Id="rId14" Type="http://schemas.openxmlformats.org/officeDocument/2006/relationships/slideLayout" Target="../slideLayouts/slideLayout95.xml"/><Relationship Id="rId15" Type="http://schemas.openxmlformats.org/officeDocument/2006/relationships/slideLayout" Target="../slideLayouts/slideLayout96.xml"/>
</Relationships>
</file>

<file path=ppt/slideMasters/_rels/slideMaster9.xml.rels><?xml version="1.0" encoding="UTF-8"?>
<Relationships xmlns="http://schemas.openxmlformats.org/package/2006/relationships"><Relationship Id="rId1" Type="http://schemas.openxmlformats.org/officeDocument/2006/relationships/theme" Target="../theme/theme9.xml"/><Relationship Id="rId2" Type="http://schemas.openxmlformats.org/officeDocument/2006/relationships/hyperlink" Target="https://gamma.app/?utm_source=made-with-gamma" TargetMode="External"/><Relationship Id="rId3" Type="http://schemas.openxmlformats.org/officeDocument/2006/relationships/image" Target="../media/image1.png"/><Relationship Id="rId4" Type="http://schemas.openxmlformats.org/officeDocument/2006/relationships/slideLayout" Target="../slideLayouts/slideLayout97.xml"/><Relationship Id="rId5" Type="http://schemas.openxmlformats.org/officeDocument/2006/relationships/slideLayout" Target="../slideLayouts/slideLayout98.xml"/><Relationship Id="rId6" Type="http://schemas.openxmlformats.org/officeDocument/2006/relationships/slideLayout" Target="../slideLayouts/slideLayout99.xml"/><Relationship Id="rId7" Type="http://schemas.openxmlformats.org/officeDocument/2006/relationships/slideLayout" Target="../slideLayouts/slideLayout100.xml"/><Relationship Id="rId8" Type="http://schemas.openxmlformats.org/officeDocument/2006/relationships/slideLayout" Target="../slideLayouts/slideLayout101.xml"/><Relationship Id="rId9" Type="http://schemas.openxmlformats.org/officeDocument/2006/relationships/slideLayout" Target="../slideLayouts/slideLayout102.xml"/><Relationship Id="rId10" Type="http://schemas.openxmlformats.org/officeDocument/2006/relationships/slideLayout" Target="../slideLayouts/slideLayout103.xml"/><Relationship Id="rId11" Type="http://schemas.openxmlformats.org/officeDocument/2006/relationships/slideLayout" Target="../slideLayouts/slideLayout104.xml"/><Relationship Id="rId12" Type="http://schemas.openxmlformats.org/officeDocument/2006/relationships/slideLayout" Target="../slideLayouts/slideLayout105.xml"/><Relationship Id="rId13" Type="http://schemas.openxmlformats.org/officeDocument/2006/relationships/slideLayout" Target="../slideLayouts/slideLayout106.xml"/><Relationship Id="rId14" Type="http://schemas.openxmlformats.org/officeDocument/2006/relationships/slideLayout" Target="../slideLayouts/slideLayout107.xml"/><Relationship Id="rId15" Type="http://schemas.openxmlformats.org/officeDocument/2006/relationships/slideLayout" Target="../slideLayouts/slideLayout108.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0" name="Shape 0"/>
          <p:cNvSpPr/>
          <p:nvPr/>
        </p:nvSpPr>
        <p:spPr>
          <a:xfrm>
            <a:off x="0" y="0"/>
            <a:ext cx="14630040" cy="8229240"/>
          </a:xfrm>
          <a:prstGeom prst="rect">
            <a:avLst/>
          </a:prstGeom>
          <a:solidFill>
            <a:srgbClr val="ddcfbb"/>
          </a:solidFill>
          <a:ln w="0">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1" name="Shape 1"/>
          <p:cNvSpPr/>
          <p:nvPr/>
        </p:nvSpPr>
        <p:spPr>
          <a:xfrm>
            <a:off x="0" y="0"/>
            <a:ext cx="14630040" cy="8229240"/>
          </a:xfrm>
          <a:prstGeom prst="rect">
            <a:avLst/>
          </a:prstGeom>
          <a:solidFill>
            <a:srgbClr val="f9f6f0"/>
          </a:solidFill>
          <a:ln w="0">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pic>
        <p:nvPicPr>
          <p:cNvPr id="2" name="Image 0" descr="preencoded.png">
            <a:hlinkClick r:id="rId2"/>
          </p:cNvPr>
          <p:cNvPicPr/>
          <p:nvPr/>
        </p:nvPicPr>
        <p:blipFill>
          <a:blip r:embed="rId3"/>
          <a:stretch/>
        </p:blipFill>
        <p:spPr>
          <a:xfrm>
            <a:off x="12839040" y="7749720"/>
            <a:ext cx="1722240" cy="411120"/>
          </a:xfrm>
          <a:prstGeom prst="rect">
            <a:avLst/>
          </a:prstGeom>
          <a:ln w="0">
            <a:noFill/>
          </a:ln>
        </p:spPr>
      </p:pic>
      <p:sp>
        <p:nvSpPr>
          <p:cNvPr id="3"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lgn="ctr">
              <a:buNone/>
            </a:pPr>
            <a:r>
              <a:rPr b="0" lang="en-US" sz="4400" spc="-1" strike="noStrike">
                <a:solidFill>
                  <a:srgbClr val="000000"/>
                </a:solidFill>
                <a:latin typeface="Calibri Light"/>
              </a:rPr>
              <a:t>Click to edit the title text format</a:t>
            </a:r>
            <a:endParaRPr b="0" lang="en-US" sz="4400" spc="-1" strike="noStrike">
              <a:solidFill>
                <a:srgbClr val="000000"/>
              </a:solidFill>
              <a:latin typeface="Calibri Light"/>
            </a:endParaRPr>
          </a:p>
        </p:txBody>
      </p:sp>
      <p:sp>
        <p:nvSpPr>
          <p:cNvPr id="4" name="PlaceHolder 2"/>
          <p:cNvSpPr>
            <a:spLocks noGrp="1"/>
          </p:cNvSpPr>
          <p:nvPr>
            <p:ph type="body"/>
          </p:nvPr>
        </p:nvSpPr>
        <p:spPr>
          <a:xfrm>
            <a:off x="731520" y="1925640"/>
            <a:ext cx="13167000" cy="47725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solidFill>
                  <a:srgbClr val="000000"/>
                </a:solidFill>
                <a:latin typeface="Calibri"/>
              </a:rPr>
              <a:t>Click to edit the outline text format</a:t>
            </a:r>
            <a:endParaRPr b="0" lang="en-US" sz="3200" spc="-1" strike="noStrike">
              <a:solidFill>
                <a:srgbClr val="000000"/>
              </a:solidFill>
              <a:latin typeface="Calibri"/>
            </a:endParaRPr>
          </a:p>
          <a:p>
            <a:pPr lvl="1" marL="864000" indent="-324000">
              <a:spcBef>
                <a:spcPts val="1134"/>
              </a:spcBef>
              <a:buClr>
                <a:srgbClr val="000000"/>
              </a:buClr>
              <a:buSzPct val="75000"/>
              <a:buFont typeface="Symbol" charset="2"/>
              <a:buChar char=""/>
            </a:pPr>
            <a:r>
              <a:rPr b="0" lang="en-US" sz="2400" spc="-1" strike="noStrike">
                <a:solidFill>
                  <a:srgbClr val="000000"/>
                </a:solidFill>
                <a:latin typeface="Calibri"/>
              </a:rPr>
              <a:t>Second Outline Level</a:t>
            </a:r>
            <a:endParaRPr b="0" lang="en-US" sz="2400" spc="-1" strike="noStrike">
              <a:solidFill>
                <a:srgbClr val="000000"/>
              </a:solidFill>
              <a:latin typeface="Calibri"/>
            </a:endParaRPr>
          </a:p>
          <a:p>
            <a:pPr lvl="2" marL="1296000" indent="-288000">
              <a:spcBef>
                <a:spcPts val="850"/>
              </a:spcBef>
              <a:buClr>
                <a:srgbClr val="000000"/>
              </a:buClr>
              <a:buSzPct val="45000"/>
              <a:buFont typeface="Wingdings" charset="2"/>
              <a:buChar char=""/>
            </a:pPr>
            <a:r>
              <a:rPr b="0" lang="en-US" sz="2000" spc="-1" strike="noStrike">
                <a:solidFill>
                  <a:srgbClr val="000000"/>
                </a:solidFill>
                <a:latin typeface="Calibri"/>
              </a:rPr>
              <a:t>Third Outline Level</a:t>
            </a:r>
            <a:endParaRPr b="0" lang="en-US" sz="2000" spc="-1" strike="noStrike">
              <a:solidFill>
                <a:srgbClr val="000000"/>
              </a:solidFill>
              <a:latin typeface="Calibri"/>
            </a:endParaRPr>
          </a:p>
          <a:p>
            <a:pPr lvl="3" marL="1728000" indent="-216000">
              <a:spcBef>
                <a:spcPts val="567"/>
              </a:spcBef>
              <a:buClr>
                <a:srgbClr val="000000"/>
              </a:buClr>
              <a:buSzPct val="75000"/>
              <a:buFont typeface="Symbol" charset="2"/>
              <a:buChar char=""/>
            </a:pPr>
            <a:r>
              <a:rPr b="0" lang="en-US" sz="2000" spc="-1" strike="noStrike">
                <a:solidFill>
                  <a:srgbClr val="000000"/>
                </a:solidFill>
                <a:latin typeface="Calibri"/>
              </a:rPr>
              <a:t>Fourth Outline Level</a:t>
            </a:r>
            <a:endParaRPr b="0" lang="en-US" sz="2000" spc="-1" strike="noStrike">
              <a:solidFill>
                <a:srgbClr val="000000"/>
              </a:solidFill>
              <a:latin typeface="Calibri"/>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Calibri"/>
              </a:rPr>
              <a:t>Fifth Outline Level</a:t>
            </a:r>
            <a:endParaRPr b="0" lang="en-US" sz="2000" spc="-1" strike="noStrike">
              <a:solidFill>
                <a:srgbClr val="000000"/>
              </a:solidFill>
              <a:latin typeface="Calibri"/>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Calibri"/>
              </a:rPr>
              <a:t>Sixth Outline Level</a:t>
            </a:r>
            <a:endParaRPr b="0" lang="en-US" sz="2000" spc="-1" strike="noStrike">
              <a:solidFill>
                <a:srgbClr val="000000"/>
              </a:solidFill>
              <a:latin typeface="Calibri"/>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Calibri"/>
              </a:rPr>
              <a:t>Seventh Outline Level</a:t>
            </a:r>
            <a:endParaRPr b="0" lang="en-US" sz="2000" spc="-1" strike="noStrike">
              <a:solidFill>
                <a:srgbClr val="000000"/>
              </a:solidFill>
              <a:latin typeface="Calibri"/>
            </a:endParaRPr>
          </a:p>
        </p:txBody>
      </p:sp>
    </p:spTree>
  </p:cSld>
  <p:clrMap bg1="lt1" bg2="lt2" tx1="dk1" tx2="dk2" accent1="accent1" accent2="accent2" accent3="accent3" accent4="accent4" accent5="accent5" accent6="accent6" hlink="hlink" folHlink="folHlink"/>
  <p:sldLayoutIdLst>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 name="Shape 0"/>
          <p:cNvSpPr/>
          <p:nvPr/>
        </p:nvSpPr>
        <p:spPr>
          <a:xfrm>
            <a:off x="0" y="0"/>
            <a:ext cx="14630040" cy="8229240"/>
          </a:xfrm>
          <a:prstGeom prst="rect">
            <a:avLst/>
          </a:prstGeom>
          <a:solidFill>
            <a:srgbClr val="ddcfbb"/>
          </a:solidFill>
          <a:ln w="0">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42" name="Shape 1"/>
          <p:cNvSpPr/>
          <p:nvPr/>
        </p:nvSpPr>
        <p:spPr>
          <a:xfrm>
            <a:off x="0" y="0"/>
            <a:ext cx="14630040" cy="8229240"/>
          </a:xfrm>
          <a:prstGeom prst="rect">
            <a:avLst/>
          </a:prstGeom>
          <a:solidFill>
            <a:srgbClr val="f9f6f0"/>
          </a:solidFill>
          <a:ln w="0">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pic>
        <p:nvPicPr>
          <p:cNvPr id="43" name="Image 0" descr="preencoded.png">
            <a:hlinkClick r:id="rId2"/>
          </p:cNvPr>
          <p:cNvPicPr/>
          <p:nvPr/>
        </p:nvPicPr>
        <p:blipFill>
          <a:blip r:embed="rId3"/>
          <a:stretch/>
        </p:blipFill>
        <p:spPr>
          <a:xfrm>
            <a:off x="12839040" y="7749720"/>
            <a:ext cx="1722240" cy="411120"/>
          </a:xfrm>
          <a:prstGeom prst="rect">
            <a:avLst/>
          </a:prstGeom>
          <a:ln w="0">
            <a:noFill/>
          </a:ln>
        </p:spPr>
      </p:pic>
      <p:sp>
        <p:nvSpPr>
          <p:cNvPr id="44"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lgn="ctr">
              <a:buNone/>
            </a:pPr>
            <a:r>
              <a:rPr b="0" lang="en-US" sz="4400" spc="-1" strike="noStrike">
                <a:solidFill>
                  <a:srgbClr val="000000"/>
                </a:solidFill>
                <a:latin typeface="Calibri Light"/>
              </a:rPr>
              <a:t>Click to edit the title text format</a:t>
            </a:r>
            <a:endParaRPr b="0" lang="en-US" sz="4400" spc="-1" strike="noStrike">
              <a:solidFill>
                <a:srgbClr val="000000"/>
              </a:solidFill>
              <a:latin typeface="Calibri Light"/>
            </a:endParaRPr>
          </a:p>
        </p:txBody>
      </p:sp>
      <p:sp>
        <p:nvSpPr>
          <p:cNvPr id="45" name="PlaceHolder 2"/>
          <p:cNvSpPr>
            <a:spLocks noGrp="1"/>
          </p:cNvSpPr>
          <p:nvPr>
            <p:ph type="body"/>
          </p:nvPr>
        </p:nvSpPr>
        <p:spPr>
          <a:xfrm>
            <a:off x="731520" y="1925640"/>
            <a:ext cx="13167000" cy="47725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solidFill>
                  <a:srgbClr val="000000"/>
                </a:solidFill>
                <a:latin typeface="Calibri"/>
              </a:rPr>
              <a:t>Click to edit the outline text format</a:t>
            </a:r>
            <a:endParaRPr b="0" lang="en-US" sz="3200" spc="-1" strike="noStrike">
              <a:solidFill>
                <a:srgbClr val="000000"/>
              </a:solidFill>
              <a:latin typeface="Calibri"/>
            </a:endParaRPr>
          </a:p>
          <a:p>
            <a:pPr lvl="1" marL="864000" indent="-324000">
              <a:spcBef>
                <a:spcPts val="1134"/>
              </a:spcBef>
              <a:buClr>
                <a:srgbClr val="000000"/>
              </a:buClr>
              <a:buSzPct val="75000"/>
              <a:buFont typeface="Symbol" charset="2"/>
              <a:buChar char=""/>
            </a:pPr>
            <a:r>
              <a:rPr b="0" lang="en-US" sz="2400" spc="-1" strike="noStrike">
                <a:solidFill>
                  <a:srgbClr val="000000"/>
                </a:solidFill>
                <a:latin typeface="Calibri"/>
              </a:rPr>
              <a:t>Second Outline Level</a:t>
            </a:r>
            <a:endParaRPr b="0" lang="en-US" sz="2400" spc="-1" strike="noStrike">
              <a:solidFill>
                <a:srgbClr val="000000"/>
              </a:solidFill>
              <a:latin typeface="Calibri"/>
            </a:endParaRPr>
          </a:p>
          <a:p>
            <a:pPr lvl="2" marL="1296000" indent="-288000">
              <a:spcBef>
                <a:spcPts val="850"/>
              </a:spcBef>
              <a:buClr>
                <a:srgbClr val="000000"/>
              </a:buClr>
              <a:buSzPct val="45000"/>
              <a:buFont typeface="Wingdings" charset="2"/>
              <a:buChar char=""/>
            </a:pPr>
            <a:r>
              <a:rPr b="0" lang="en-US" sz="2000" spc="-1" strike="noStrike">
                <a:solidFill>
                  <a:srgbClr val="000000"/>
                </a:solidFill>
                <a:latin typeface="Calibri"/>
              </a:rPr>
              <a:t>Third Outline Level</a:t>
            </a:r>
            <a:endParaRPr b="0" lang="en-US" sz="2000" spc="-1" strike="noStrike">
              <a:solidFill>
                <a:srgbClr val="000000"/>
              </a:solidFill>
              <a:latin typeface="Calibri"/>
            </a:endParaRPr>
          </a:p>
          <a:p>
            <a:pPr lvl="3" marL="1728000" indent="-216000">
              <a:spcBef>
                <a:spcPts val="567"/>
              </a:spcBef>
              <a:buClr>
                <a:srgbClr val="000000"/>
              </a:buClr>
              <a:buSzPct val="75000"/>
              <a:buFont typeface="Symbol" charset="2"/>
              <a:buChar char=""/>
            </a:pPr>
            <a:r>
              <a:rPr b="0" lang="en-US" sz="2000" spc="-1" strike="noStrike">
                <a:solidFill>
                  <a:srgbClr val="000000"/>
                </a:solidFill>
                <a:latin typeface="Calibri"/>
              </a:rPr>
              <a:t>Fourth Outline Level</a:t>
            </a:r>
            <a:endParaRPr b="0" lang="en-US" sz="2000" spc="-1" strike="noStrike">
              <a:solidFill>
                <a:srgbClr val="000000"/>
              </a:solidFill>
              <a:latin typeface="Calibri"/>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Calibri"/>
              </a:rPr>
              <a:t>Fifth Outline Level</a:t>
            </a:r>
            <a:endParaRPr b="0" lang="en-US" sz="2000" spc="-1" strike="noStrike">
              <a:solidFill>
                <a:srgbClr val="000000"/>
              </a:solidFill>
              <a:latin typeface="Calibri"/>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Calibri"/>
              </a:rPr>
              <a:t>Sixth Outline Level</a:t>
            </a:r>
            <a:endParaRPr b="0" lang="en-US" sz="2000" spc="-1" strike="noStrike">
              <a:solidFill>
                <a:srgbClr val="000000"/>
              </a:solidFill>
              <a:latin typeface="Calibri"/>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Calibri"/>
              </a:rPr>
              <a:t>Seventh Outline Level</a:t>
            </a:r>
            <a:endParaRPr b="0" lang="en-US" sz="2000" spc="-1" strike="noStrike">
              <a:solidFill>
                <a:srgbClr val="000000"/>
              </a:solidFill>
              <a:latin typeface="Calibri"/>
            </a:endParaRPr>
          </a:p>
        </p:txBody>
      </p:sp>
    </p:spTree>
  </p:cSld>
  <p:clrMap bg1="lt1" bg2="lt2" tx1="dk1" tx2="dk2" accent1="accent1" accent2="accent2" accent3="accent3" accent4="accent4" accent5="accent5" accent6="accent6" hlink="hlink" folHlink="folHlink"/>
  <p:sldLayoutIdLst>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2" name="Shape 0"/>
          <p:cNvSpPr/>
          <p:nvPr/>
        </p:nvSpPr>
        <p:spPr>
          <a:xfrm>
            <a:off x="0" y="0"/>
            <a:ext cx="14630040" cy="8229240"/>
          </a:xfrm>
          <a:prstGeom prst="rect">
            <a:avLst/>
          </a:prstGeom>
          <a:solidFill>
            <a:srgbClr val="ddcfbb"/>
          </a:solidFill>
          <a:ln w="0">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83" name="Shape 1"/>
          <p:cNvSpPr/>
          <p:nvPr/>
        </p:nvSpPr>
        <p:spPr>
          <a:xfrm>
            <a:off x="0" y="0"/>
            <a:ext cx="14630040" cy="8229240"/>
          </a:xfrm>
          <a:prstGeom prst="rect">
            <a:avLst/>
          </a:prstGeom>
          <a:solidFill>
            <a:srgbClr val="f9f6f0"/>
          </a:solidFill>
          <a:ln w="0">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pic>
        <p:nvPicPr>
          <p:cNvPr id="84" name="Image 0" descr="preencoded.png">
            <a:hlinkClick r:id="rId2"/>
          </p:cNvPr>
          <p:cNvPicPr/>
          <p:nvPr/>
        </p:nvPicPr>
        <p:blipFill>
          <a:blip r:embed="rId3"/>
          <a:stretch/>
        </p:blipFill>
        <p:spPr>
          <a:xfrm>
            <a:off x="12839040" y="7749720"/>
            <a:ext cx="1722240" cy="411120"/>
          </a:xfrm>
          <a:prstGeom prst="rect">
            <a:avLst/>
          </a:prstGeom>
          <a:ln w="0">
            <a:noFill/>
          </a:ln>
        </p:spPr>
      </p:pic>
      <p:sp>
        <p:nvSpPr>
          <p:cNvPr id="85"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lgn="ctr">
              <a:buNone/>
            </a:pPr>
            <a:r>
              <a:rPr b="0" lang="en-US" sz="4400" spc="-1" strike="noStrike">
                <a:solidFill>
                  <a:srgbClr val="000000"/>
                </a:solidFill>
                <a:latin typeface="Calibri Light"/>
              </a:rPr>
              <a:t>Click to edit the title text format</a:t>
            </a:r>
            <a:endParaRPr b="0" lang="en-US" sz="4400" spc="-1" strike="noStrike">
              <a:solidFill>
                <a:srgbClr val="000000"/>
              </a:solidFill>
              <a:latin typeface="Calibri Light"/>
            </a:endParaRPr>
          </a:p>
        </p:txBody>
      </p:sp>
      <p:sp>
        <p:nvSpPr>
          <p:cNvPr id="86" name="PlaceHolder 2"/>
          <p:cNvSpPr>
            <a:spLocks noGrp="1"/>
          </p:cNvSpPr>
          <p:nvPr>
            <p:ph type="body"/>
          </p:nvPr>
        </p:nvSpPr>
        <p:spPr>
          <a:xfrm>
            <a:off x="731520" y="1925640"/>
            <a:ext cx="13167000" cy="47725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solidFill>
                  <a:srgbClr val="000000"/>
                </a:solidFill>
                <a:latin typeface="Calibri"/>
              </a:rPr>
              <a:t>Click to edit the outline text format</a:t>
            </a:r>
            <a:endParaRPr b="0" lang="en-US" sz="3200" spc="-1" strike="noStrike">
              <a:solidFill>
                <a:srgbClr val="000000"/>
              </a:solidFill>
              <a:latin typeface="Calibri"/>
            </a:endParaRPr>
          </a:p>
          <a:p>
            <a:pPr lvl="1" marL="864000" indent="-324000">
              <a:spcBef>
                <a:spcPts val="1134"/>
              </a:spcBef>
              <a:buClr>
                <a:srgbClr val="000000"/>
              </a:buClr>
              <a:buSzPct val="75000"/>
              <a:buFont typeface="Symbol" charset="2"/>
              <a:buChar char=""/>
            </a:pPr>
            <a:r>
              <a:rPr b="0" lang="en-US" sz="2400" spc="-1" strike="noStrike">
                <a:solidFill>
                  <a:srgbClr val="000000"/>
                </a:solidFill>
                <a:latin typeface="Calibri"/>
              </a:rPr>
              <a:t>Second Outline Level</a:t>
            </a:r>
            <a:endParaRPr b="0" lang="en-US" sz="2400" spc="-1" strike="noStrike">
              <a:solidFill>
                <a:srgbClr val="000000"/>
              </a:solidFill>
              <a:latin typeface="Calibri"/>
            </a:endParaRPr>
          </a:p>
          <a:p>
            <a:pPr lvl="2" marL="1296000" indent="-288000">
              <a:spcBef>
                <a:spcPts val="850"/>
              </a:spcBef>
              <a:buClr>
                <a:srgbClr val="000000"/>
              </a:buClr>
              <a:buSzPct val="45000"/>
              <a:buFont typeface="Wingdings" charset="2"/>
              <a:buChar char=""/>
            </a:pPr>
            <a:r>
              <a:rPr b="0" lang="en-US" sz="2000" spc="-1" strike="noStrike">
                <a:solidFill>
                  <a:srgbClr val="000000"/>
                </a:solidFill>
                <a:latin typeface="Calibri"/>
              </a:rPr>
              <a:t>Third Outline Level</a:t>
            </a:r>
            <a:endParaRPr b="0" lang="en-US" sz="2000" spc="-1" strike="noStrike">
              <a:solidFill>
                <a:srgbClr val="000000"/>
              </a:solidFill>
              <a:latin typeface="Calibri"/>
            </a:endParaRPr>
          </a:p>
          <a:p>
            <a:pPr lvl="3" marL="1728000" indent="-216000">
              <a:spcBef>
                <a:spcPts val="567"/>
              </a:spcBef>
              <a:buClr>
                <a:srgbClr val="000000"/>
              </a:buClr>
              <a:buSzPct val="75000"/>
              <a:buFont typeface="Symbol" charset="2"/>
              <a:buChar char=""/>
            </a:pPr>
            <a:r>
              <a:rPr b="0" lang="en-US" sz="2000" spc="-1" strike="noStrike">
                <a:solidFill>
                  <a:srgbClr val="000000"/>
                </a:solidFill>
                <a:latin typeface="Calibri"/>
              </a:rPr>
              <a:t>Fourth Outline Level</a:t>
            </a:r>
            <a:endParaRPr b="0" lang="en-US" sz="2000" spc="-1" strike="noStrike">
              <a:solidFill>
                <a:srgbClr val="000000"/>
              </a:solidFill>
              <a:latin typeface="Calibri"/>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Calibri"/>
              </a:rPr>
              <a:t>Fifth Outline Level</a:t>
            </a:r>
            <a:endParaRPr b="0" lang="en-US" sz="2000" spc="-1" strike="noStrike">
              <a:solidFill>
                <a:srgbClr val="000000"/>
              </a:solidFill>
              <a:latin typeface="Calibri"/>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Calibri"/>
              </a:rPr>
              <a:t>Sixth Outline Level</a:t>
            </a:r>
            <a:endParaRPr b="0" lang="en-US" sz="2000" spc="-1" strike="noStrike">
              <a:solidFill>
                <a:srgbClr val="000000"/>
              </a:solidFill>
              <a:latin typeface="Calibri"/>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Calibri"/>
              </a:rPr>
              <a:t>Seventh Outline Level</a:t>
            </a:r>
            <a:endParaRPr b="0" lang="en-US" sz="2000" spc="-1" strike="noStrike">
              <a:solidFill>
                <a:srgbClr val="000000"/>
              </a:solidFill>
              <a:latin typeface="Calibri"/>
            </a:endParaRPr>
          </a:p>
        </p:txBody>
      </p:sp>
    </p:spTree>
  </p:cSld>
  <p:clrMap bg1="lt1" bg2="lt2" tx1="dk1" tx2="dk2" accent1="accent1" accent2="accent2" accent3="accent3" accent4="accent4" accent5="accent5" accent6="accent6" hlink="hlink" folHlink="folHlink"/>
  <p:sldLayoutIdLst>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3" r:id="rId12"/>
    <p:sldLayoutId id="2147483684" r:id="rId13"/>
    <p:sldLayoutId id="2147483685" r:id="rId14"/>
    <p:sldLayoutId id="2147483686" r:id="rId15"/>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3" name="Shape 0"/>
          <p:cNvSpPr/>
          <p:nvPr/>
        </p:nvSpPr>
        <p:spPr>
          <a:xfrm>
            <a:off x="0" y="0"/>
            <a:ext cx="14630040" cy="8229240"/>
          </a:xfrm>
          <a:prstGeom prst="rect">
            <a:avLst/>
          </a:prstGeom>
          <a:solidFill>
            <a:srgbClr val="ddcfbb"/>
          </a:solidFill>
          <a:ln w="0">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124" name="Shape 1"/>
          <p:cNvSpPr/>
          <p:nvPr/>
        </p:nvSpPr>
        <p:spPr>
          <a:xfrm>
            <a:off x="0" y="0"/>
            <a:ext cx="14630040" cy="8229240"/>
          </a:xfrm>
          <a:prstGeom prst="rect">
            <a:avLst/>
          </a:prstGeom>
          <a:solidFill>
            <a:srgbClr val="f9f6f0"/>
          </a:solidFill>
          <a:ln w="0">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pic>
        <p:nvPicPr>
          <p:cNvPr id="125" name="Image 0" descr="preencoded.png">
            <a:hlinkClick r:id="rId2"/>
          </p:cNvPr>
          <p:cNvPicPr/>
          <p:nvPr/>
        </p:nvPicPr>
        <p:blipFill>
          <a:blip r:embed="rId3"/>
          <a:stretch/>
        </p:blipFill>
        <p:spPr>
          <a:xfrm>
            <a:off x="12839040" y="7749720"/>
            <a:ext cx="1722240" cy="411120"/>
          </a:xfrm>
          <a:prstGeom prst="rect">
            <a:avLst/>
          </a:prstGeom>
          <a:ln w="0">
            <a:noFill/>
          </a:ln>
        </p:spPr>
      </p:pic>
      <p:sp>
        <p:nvSpPr>
          <p:cNvPr id="126"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lgn="ctr">
              <a:buNone/>
            </a:pPr>
            <a:r>
              <a:rPr b="0" lang="en-US" sz="4400" spc="-1" strike="noStrike">
                <a:solidFill>
                  <a:srgbClr val="000000"/>
                </a:solidFill>
                <a:latin typeface="Calibri Light"/>
              </a:rPr>
              <a:t>Click to edit the title text format</a:t>
            </a:r>
            <a:endParaRPr b="0" lang="en-US" sz="4400" spc="-1" strike="noStrike">
              <a:solidFill>
                <a:srgbClr val="000000"/>
              </a:solidFill>
              <a:latin typeface="Calibri Light"/>
            </a:endParaRPr>
          </a:p>
        </p:txBody>
      </p:sp>
      <p:sp>
        <p:nvSpPr>
          <p:cNvPr id="127" name="PlaceHolder 2"/>
          <p:cNvSpPr>
            <a:spLocks noGrp="1"/>
          </p:cNvSpPr>
          <p:nvPr>
            <p:ph type="body"/>
          </p:nvPr>
        </p:nvSpPr>
        <p:spPr>
          <a:xfrm>
            <a:off x="731520" y="1925640"/>
            <a:ext cx="13167000" cy="47725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solidFill>
                  <a:srgbClr val="000000"/>
                </a:solidFill>
                <a:latin typeface="Calibri"/>
              </a:rPr>
              <a:t>Click to edit the outline text format</a:t>
            </a:r>
            <a:endParaRPr b="0" lang="en-US" sz="3200" spc="-1" strike="noStrike">
              <a:solidFill>
                <a:srgbClr val="000000"/>
              </a:solidFill>
              <a:latin typeface="Calibri"/>
            </a:endParaRPr>
          </a:p>
          <a:p>
            <a:pPr lvl="1" marL="864000" indent="-324000">
              <a:spcBef>
                <a:spcPts val="1134"/>
              </a:spcBef>
              <a:buClr>
                <a:srgbClr val="000000"/>
              </a:buClr>
              <a:buSzPct val="75000"/>
              <a:buFont typeface="Symbol" charset="2"/>
              <a:buChar char=""/>
            </a:pPr>
            <a:r>
              <a:rPr b="0" lang="en-US" sz="2400" spc="-1" strike="noStrike">
                <a:solidFill>
                  <a:srgbClr val="000000"/>
                </a:solidFill>
                <a:latin typeface="Calibri"/>
              </a:rPr>
              <a:t>Second Outline Level</a:t>
            </a:r>
            <a:endParaRPr b="0" lang="en-US" sz="2400" spc="-1" strike="noStrike">
              <a:solidFill>
                <a:srgbClr val="000000"/>
              </a:solidFill>
              <a:latin typeface="Calibri"/>
            </a:endParaRPr>
          </a:p>
          <a:p>
            <a:pPr lvl="2" marL="1296000" indent="-288000">
              <a:spcBef>
                <a:spcPts val="850"/>
              </a:spcBef>
              <a:buClr>
                <a:srgbClr val="000000"/>
              </a:buClr>
              <a:buSzPct val="45000"/>
              <a:buFont typeface="Wingdings" charset="2"/>
              <a:buChar char=""/>
            </a:pPr>
            <a:r>
              <a:rPr b="0" lang="en-US" sz="2000" spc="-1" strike="noStrike">
                <a:solidFill>
                  <a:srgbClr val="000000"/>
                </a:solidFill>
                <a:latin typeface="Calibri"/>
              </a:rPr>
              <a:t>Third Outline Level</a:t>
            </a:r>
            <a:endParaRPr b="0" lang="en-US" sz="2000" spc="-1" strike="noStrike">
              <a:solidFill>
                <a:srgbClr val="000000"/>
              </a:solidFill>
              <a:latin typeface="Calibri"/>
            </a:endParaRPr>
          </a:p>
          <a:p>
            <a:pPr lvl="3" marL="1728000" indent="-216000">
              <a:spcBef>
                <a:spcPts val="567"/>
              </a:spcBef>
              <a:buClr>
                <a:srgbClr val="000000"/>
              </a:buClr>
              <a:buSzPct val="75000"/>
              <a:buFont typeface="Symbol" charset="2"/>
              <a:buChar char=""/>
            </a:pPr>
            <a:r>
              <a:rPr b="0" lang="en-US" sz="2000" spc="-1" strike="noStrike">
                <a:solidFill>
                  <a:srgbClr val="000000"/>
                </a:solidFill>
                <a:latin typeface="Calibri"/>
              </a:rPr>
              <a:t>Fourth Outline Level</a:t>
            </a:r>
            <a:endParaRPr b="0" lang="en-US" sz="2000" spc="-1" strike="noStrike">
              <a:solidFill>
                <a:srgbClr val="000000"/>
              </a:solidFill>
              <a:latin typeface="Calibri"/>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Calibri"/>
              </a:rPr>
              <a:t>Fifth Outline Level</a:t>
            </a:r>
            <a:endParaRPr b="0" lang="en-US" sz="2000" spc="-1" strike="noStrike">
              <a:solidFill>
                <a:srgbClr val="000000"/>
              </a:solidFill>
              <a:latin typeface="Calibri"/>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Calibri"/>
              </a:rPr>
              <a:t>Sixth Outline Level</a:t>
            </a:r>
            <a:endParaRPr b="0" lang="en-US" sz="2000" spc="-1" strike="noStrike">
              <a:solidFill>
                <a:srgbClr val="000000"/>
              </a:solidFill>
              <a:latin typeface="Calibri"/>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Calibri"/>
              </a:rPr>
              <a:t>Seventh Outline Level</a:t>
            </a:r>
            <a:endParaRPr b="0" lang="en-US" sz="2000" spc="-1" strike="noStrike">
              <a:solidFill>
                <a:srgbClr val="000000"/>
              </a:solidFill>
              <a:latin typeface="Calibri"/>
            </a:endParaRPr>
          </a:p>
        </p:txBody>
      </p:sp>
    </p:spTree>
  </p:cSld>
  <p:clrMap bg1="lt1" bg2="lt2" tx1="dk1" tx2="dk2" accent1="accent1" accent2="accent2" accent3="accent3" accent4="accent4" accent5="accent5" accent6="accent6" hlink="hlink" folHlink="folHlink"/>
  <p:sldLayoutIdLst>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4" name="Shape 0"/>
          <p:cNvSpPr/>
          <p:nvPr/>
        </p:nvSpPr>
        <p:spPr>
          <a:xfrm>
            <a:off x="0" y="0"/>
            <a:ext cx="14630040" cy="8229240"/>
          </a:xfrm>
          <a:prstGeom prst="rect">
            <a:avLst/>
          </a:prstGeom>
          <a:solidFill>
            <a:srgbClr val="ddcfbb"/>
          </a:solidFill>
          <a:ln w="0">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165" name="Shape 1"/>
          <p:cNvSpPr/>
          <p:nvPr/>
        </p:nvSpPr>
        <p:spPr>
          <a:xfrm>
            <a:off x="0" y="0"/>
            <a:ext cx="14630040" cy="8229240"/>
          </a:xfrm>
          <a:prstGeom prst="rect">
            <a:avLst/>
          </a:prstGeom>
          <a:solidFill>
            <a:srgbClr val="f9f6f0"/>
          </a:solidFill>
          <a:ln w="0">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pic>
        <p:nvPicPr>
          <p:cNvPr id="166" name="Image 0" descr="preencoded.png">
            <a:hlinkClick r:id="rId2"/>
          </p:cNvPr>
          <p:cNvPicPr/>
          <p:nvPr/>
        </p:nvPicPr>
        <p:blipFill>
          <a:blip r:embed="rId3"/>
          <a:stretch/>
        </p:blipFill>
        <p:spPr>
          <a:xfrm>
            <a:off x="12839040" y="7749720"/>
            <a:ext cx="1722240" cy="411120"/>
          </a:xfrm>
          <a:prstGeom prst="rect">
            <a:avLst/>
          </a:prstGeom>
          <a:ln w="0">
            <a:noFill/>
          </a:ln>
        </p:spPr>
      </p:pic>
      <p:sp>
        <p:nvSpPr>
          <p:cNvPr id="167"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lgn="ctr">
              <a:buNone/>
            </a:pPr>
            <a:r>
              <a:rPr b="0" lang="en-US" sz="4400" spc="-1" strike="noStrike">
                <a:solidFill>
                  <a:srgbClr val="000000"/>
                </a:solidFill>
                <a:latin typeface="Calibri Light"/>
              </a:rPr>
              <a:t>Click to edit the title text format</a:t>
            </a:r>
            <a:endParaRPr b="0" lang="en-US" sz="4400" spc="-1" strike="noStrike">
              <a:solidFill>
                <a:srgbClr val="000000"/>
              </a:solidFill>
              <a:latin typeface="Calibri Light"/>
            </a:endParaRPr>
          </a:p>
        </p:txBody>
      </p:sp>
      <p:sp>
        <p:nvSpPr>
          <p:cNvPr id="168" name="PlaceHolder 2"/>
          <p:cNvSpPr>
            <a:spLocks noGrp="1"/>
          </p:cNvSpPr>
          <p:nvPr>
            <p:ph type="body"/>
          </p:nvPr>
        </p:nvSpPr>
        <p:spPr>
          <a:xfrm>
            <a:off x="731520" y="1925640"/>
            <a:ext cx="13167000" cy="47725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solidFill>
                  <a:srgbClr val="000000"/>
                </a:solidFill>
                <a:latin typeface="Calibri"/>
              </a:rPr>
              <a:t>Click to edit the outline text format</a:t>
            </a:r>
            <a:endParaRPr b="0" lang="en-US" sz="3200" spc="-1" strike="noStrike">
              <a:solidFill>
                <a:srgbClr val="000000"/>
              </a:solidFill>
              <a:latin typeface="Calibri"/>
            </a:endParaRPr>
          </a:p>
          <a:p>
            <a:pPr lvl="1" marL="864000" indent="-324000">
              <a:spcBef>
                <a:spcPts val="1134"/>
              </a:spcBef>
              <a:buClr>
                <a:srgbClr val="000000"/>
              </a:buClr>
              <a:buSzPct val="75000"/>
              <a:buFont typeface="Symbol" charset="2"/>
              <a:buChar char=""/>
            </a:pPr>
            <a:r>
              <a:rPr b="0" lang="en-US" sz="2400" spc="-1" strike="noStrike">
                <a:solidFill>
                  <a:srgbClr val="000000"/>
                </a:solidFill>
                <a:latin typeface="Calibri"/>
              </a:rPr>
              <a:t>Second Outline Level</a:t>
            </a:r>
            <a:endParaRPr b="0" lang="en-US" sz="2400" spc="-1" strike="noStrike">
              <a:solidFill>
                <a:srgbClr val="000000"/>
              </a:solidFill>
              <a:latin typeface="Calibri"/>
            </a:endParaRPr>
          </a:p>
          <a:p>
            <a:pPr lvl="2" marL="1296000" indent="-288000">
              <a:spcBef>
                <a:spcPts val="850"/>
              </a:spcBef>
              <a:buClr>
                <a:srgbClr val="000000"/>
              </a:buClr>
              <a:buSzPct val="45000"/>
              <a:buFont typeface="Wingdings" charset="2"/>
              <a:buChar char=""/>
            </a:pPr>
            <a:r>
              <a:rPr b="0" lang="en-US" sz="2000" spc="-1" strike="noStrike">
                <a:solidFill>
                  <a:srgbClr val="000000"/>
                </a:solidFill>
                <a:latin typeface="Calibri"/>
              </a:rPr>
              <a:t>Third Outline Level</a:t>
            </a:r>
            <a:endParaRPr b="0" lang="en-US" sz="2000" spc="-1" strike="noStrike">
              <a:solidFill>
                <a:srgbClr val="000000"/>
              </a:solidFill>
              <a:latin typeface="Calibri"/>
            </a:endParaRPr>
          </a:p>
          <a:p>
            <a:pPr lvl="3" marL="1728000" indent="-216000">
              <a:spcBef>
                <a:spcPts val="567"/>
              </a:spcBef>
              <a:buClr>
                <a:srgbClr val="000000"/>
              </a:buClr>
              <a:buSzPct val="75000"/>
              <a:buFont typeface="Symbol" charset="2"/>
              <a:buChar char=""/>
            </a:pPr>
            <a:r>
              <a:rPr b="0" lang="en-US" sz="2000" spc="-1" strike="noStrike">
                <a:solidFill>
                  <a:srgbClr val="000000"/>
                </a:solidFill>
                <a:latin typeface="Calibri"/>
              </a:rPr>
              <a:t>Fourth Outline Level</a:t>
            </a:r>
            <a:endParaRPr b="0" lang="en-US" sz="2000" spc="-1" strike="noStrike">
              <a:solidFill>
                <a:srgbClr val="000000"/>
              </a:solidFill>
              <a:latin typeface="Calibri"/>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Calibri"/>
              </a:rPr>
              <a:t>Fifth Outline Level</a:t>
            </a:r>
            <a:endParaRPr b="0" lang="en-US" sz="2000" spc="-1" strike="noStrike">
              <a:solidFill>
                <a:srgbClr val="000000"/>
              </a:solidFill>
              <a:latin typeface="Calibri"/>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Calibri"/>
              </a:rPr>
              <a:t>Sixth Outline Level</a:t>
            </a:r>
            <a:endParaRPr b="0" lang="en-US" sz="2000" spc="-1" strike="noStrike">
              <a:solidFill>
                <a:srgbClr val="000000"/>
              </a:solidFill>
              <a:latin typeface="Calibri"/>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Calibri"/>
              </a:rPr>
              <a:t>Seventh Outline Level</a:t>
            </a:r>
            <a:endParaRPr b="0" lang="en-US" sz="2000" spc="-1" strike="noStrike">
              <a:solidFill>
                <a:srgbClr val="000000"/>
              </a:solidFill>
              <a:latin typeface="Calibri"/>
            </a:endParaRPr>
          </a:p>
        </p:txBody>
      </p:sp>
    </p:spTree>
  </p:cSld>
  <p:clrMap bg1="lt1" bg2="lt2" tx1="dk1" tx2="dk2" accent1="accent1" accent2="accent2" accent3="accent3" accent4="accent4" accent5="accent5" accent6="accent6" hlink="hlink" folHlink="folHlink"/>
  <p:sldLayoutIdLst>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 id="2147483709" r:id="rId12"/>
    <p:sldLayoutId id="2147483710" r:id="rId13"/>
    <p:sldLayoutId id="2147483711" r:id="rId14"/>
    <p:sldLayoutId id="2147483712" r:id="rId15"/>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5" name="Shape 0"/>
          <p:cNvSpPr/>
          <p:nvPr/>
        </p:nvSpPr>
        <p:spPr>
          <a:xfrm>
            <a:off x="0" y="0"/>
            <a:ext cx="14630040" cy="8229240"/>
          </a:xfrm>
          <a:prstGeom prst="rect">
            <a:avLst/>
          </a:prstGeom>
          <a:solidFill>
            <a:srgbClr val="ddcfbb"/>
          </a:solidFill>
          <a:ln w="0">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206" name="Shape 1"/>
          <p:cNvSpPr/>
          <p:nvPr/>
        </p:nvSpPr>
        <p:spPr>
          <a:xfrm>
            <a:off x="0" y="0"/>
            <a:ext cx="14630040" cy="8229240"/>
          </a:xfrm>
          <a:prstGeom prst="rect">
            <a:avLst/>
          </a:prstGeom>
          <a:solidFill>
            <a:srgbClr val="f9f6f0"/>
          </a:solidFill>
          <a:ln w="0">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pic>
        <p:nvPicPr>
          <p:cNvPr id="207" name="Image 0" descr="preencoded.png">
            <a:hlinkClick r:id="rId2"/>
          </p:cNvPr>
          <p:cNvPicPr/>
          <p:nvPr/>
        </p:nvPicPr>
        <p:blipFill>
          <a:blip r:embed="rId3"/>
          <a:stretch/>
        </p:blipFill>
        <p:spPr>
          <a:xfrm>
            <a:off x="12839040" y="7749720"/>
            <a:ext cx="1722240" cy="411120"/>
          </a:xfrm>
          <a:prstGeom prst="rect">
            <a:avLst/>
          </a:prstGeom>
          <a:ln w="0">
            <a:noFill/>
          </a:ln>
        </p:spPr>
      </p:pic>
      <p:sp>
        <p:nvSpPr>
          <p:cNvPr id="208"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lgn="ctr">
              <a:buNone/>
            </a:pPr>
            <a:r>
              <a:rPr b="0" lang="en-US" sz="4400" spc="-1" strike="noStrike">
                <a:solidFill>
                  <a:srgbClr val="000000"/>
                </a:solidFill>
                <a:latin typeface="Calibri Light"/>
              </a:rPr>
              <a:t>Click to edit the title text format</a:t>
            </a:r>
            <a:endParaRPr b="0" lang="en-US" sz="4400" spc="-1" strike="noStrike">
              <a:solidFill>
                <a:srgbClr val="000000"/>
              </a:solidFill>
              <a:latin typeface="Calibri Light"/>
            </a:endParaRPr>
          </a:p>
        </p:txBody>
      </p:sp>
      <p:sp>
        <p:nvSpPr>
          <p:cNvPr id="209" name="PlaceHolder 2"/>
          <p:cNvSpPr>
            <a:spLocks noGrp="1"/>
          </p:cNvSpPr>
          <p:nvPr>
            <p:ph type="body"/>
          </p:nvPr>
        </p:nvSpPr>
        <p:spPr>
          <a:xfrm>
            <a:off x="731520" y="1925640"/>
            <a:ext cx="13167000" cy="47725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solidFill>
                  <a:srgbClr val="000000"/>
                </a:solidFill>
                <a:latin typeface="Calibri"/>
              </a:rPr>
              <a:t>Click to edit the outline text format</a:t>
            </a:r>
            <a:endParaRPr b="0" lang="en-US" sz="3200" spc="-1" strike="noStrike">
              <a:solidFill>
                <a:srgbClr val="000000"/>
              </a:solidFill>
              <a:latin typeface="Calibri"/>
            </a:endParaRPr>
          </a:p>
          <a:p>
            <a:pPr lvl="1" marL="864000" indent="-324000">
              <a:spcBef>
                <a:spcPts val="1134"/>
              </a:spcBef>
              <a:buClr>
                <a:srgbClr val="000000"/>
              </a:buClr>
              <a:buSzPct val="75000"/>
              <a:buFont typeface="Symbol" charset="2"/>
              <a:buChar char=""/>
            </a:pPr>
            <a:r>
              <a:rPr b="0" lang="en-US" sz="2400" spc="-1" strike="noStrike">
                <a:solidFill>
                  <a:srgbClr val="000000"/>
                </a:solidFill>
                <a:latin typeface="Calibri"/>
              </a:rPr>
              <a:t>Second Outline Level</a:t>
            </a:r>
            <a:endParaRPr b="0" lang="en-US" sz="2400" spc="-1" strike="noStrike">
              <a:solidFill>
                <a:srgbClr val="000000"/>
              </a:solidFill>
              <a:latin typeface="Calibri"/>
            </a:endParaRPr>
          </a:p>
          <a:p>
            <a:pPr lvl="2" marL="1296000" indent="-288000">
              <a:spcBef>
                <a:spcPts val="850"/>
              </a:spcBef>
              <a:buClr>
                <a:srgbClr val="000000"/>
              </a:buClr>
              <a:buSzPct val="45000"/>
              <a:buFont typeface="Wingdings" charset="2"/>
              <a:buChar char=""/>
            </a:pPr>
            <a:r>
              <a:rPr b="0" lang="en-US" sz="2000" spc="-1" strike="noStrike">
                <a:solidFill>
                  <a:srgbClr val="000000"/>
                </a:solidFill>
                <a:latin typeface="Calibri"/>
              </a:rPr>
              <a:t>Third Outline Level</a:t>
            </a:r>
            <a:endParaRPr b="0" lang="en-US" sz="2000" spc="-1" strike="noStrike">
              <a:solidFill>
                <a:srgbClr val="000000"/>
              </a:solidFill>
              <a:latin typeface="Calibri"/>
            </a:endParaRPr>
          </a:p>
          <a:p>
            <a:pPr lvl="3" marL="1728000" indent="-216000">
              <a:spcBef>
                <a:spcPts val="567"/>
              </a:spcBef>
              <a:buClr>
                <a:srgbClr val="000000"/>
              </a:buClr>
              <a:buSzPct val="75000"/>
              <a:buFont typeface="Symbol" charset="2"/>
              <a:buChar char=""/>
            </a:pPr>
            <a:r>
              <a:rPr b="0" lang="en-US" sz="2000" spc="-1" strike="noStrike">
                <a:solidFill>
                  <a:srgbClr val="000000"/>
                </a:solidFill>
                <a:latin typeface="Calibri"/>
              </a:rPr>
              <a:t>Fourth Outline Level</a:t>
            </a:r>
            <a:endParaRPr b="0" lang="en-US" sz="2000" spc="-1" strike="noStrike">
              <a:solidFill>
                <a:srgbClr val="000000"/>
              </a:solidFill>
              <a:latin typeface="Calibri"/>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Calibri"/>
              </a:rPr>
              <a:t>Fifth Outline Level</a:t>
            </a:r>
            <a:endParaRPr b="0" lang="en-US" sz="2000" spc="-1" strike="noStrike">
              <a:solidFill>
                <a:srgbClr val="000000"/>
              </a:solidFill>
              <a:latin typeface="Calibri"/>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Calibri"/>
              </a:rPr>
              <a:t>Sixth Outline Level</a:t>
            </a:r>
            <a:endParaRPr b="0" lang="en-US" sz="2000" spc="-1" strike="noStrike">
              <a:solidFill>
                <a:srgbClr val="000000"/>
              </a:solidFill>
              <a:latin typeface="Calibri"/>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Calibri"/>
              </a:rPr>
              <a:t>Seventh Outline Level</a:t>
            </a:r>
            <a:endParaRPr b="0" lang="en-US" sz="2000" spc="-1" strike="noStrike">
              <a:solidFill>
                <a:srgbClr val="000000"/>
              </a:solidFill>
              <a:latin typeface="Calibri"/>
            </a:endParaRPr>
          </a:p>
        </p:txBody>
      </p:sp>
    </p:spTree>
  </p:cSld>
  <p:clrMap bg1="lt1" bg2="lt2" tx1="dk1" tx2="dk2" accent1="accent1" accent2="accent2" accent3="accent3" accent4="accent4" accent5="accent5" accent6="accent6" hlink="hlink" folHlink="folHlink"/>
  <p:sldLayoutIdLst>
    <p:sldLayoutId id="2147483714" r:id="rId4"/>
    <p:sldLayoutId id="2147483715" r:id="rId5"/>
    <p:sldLayoutId id="2147483716" r:id="rId6"/>
    <p:sldLayoutId id="2147483717" r:id="rId7"/>
    <p:sldLayoutId id="2147483718" r:id="rId8"/>
    <p:sldLayoutId id="2147483719" r:id="rId9"/>
    <p:sldLayoutId id="2147483720" r:id="rId10"/>
    <p:sldLayoutId id="2147483721" r:id="rId11"/>
    <p:sldLayoutId id="2147483722" r:id="rId12"/>
    <p:sldLayoutId id="2147483723" r:id="rId13"/>
    <p:sldLayoutId id="2147483724" r:id="rId14"/>
    <p:sldLayoutId id="2147483725" r:id="rId15"/>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6" name="Shape 0"/>
          <p:cNvSpPr/>
          <p:nvPr/>
        </p:nvSpPr>
        <p:spPr>
          <a:xfrm>
            <a:off x="0" y="0"/>
            <a:ext cx="14630040" cy="8229240"/>
          </a:xfrm>
          <a:prstGeom prst="rect">
            <a:avLst/>
          </a:prstGeom>
          <a:solidFill>
            <a:srgbClr val="ddcfbb"/>
          </a:solidFill>
          <a:ln w="0">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247" name="Shape 1"/>
          <p:cNvSpPr/>
          <p:nvPr/>
        </p:nvSpPr>
        <p:spPr>
          <a:xfrm>
            <a:off x="0" y="0"/>
            <a:ext cx="14630040" cy="8229240"/>
          </a:xfrm>
          <a:prstGeom prst="rect">
            <a:avLst/>
          </a:prstGeom>
          <a:solidFill>
            <a:srgbClr val="f9f6f0"/>
          </a:solidFill>
          <a:ln w="0">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pic>
        <p:nvPicPr>
          <p:cNvPr id="248" name="Image 0" descr="preencoded.png">
            <a:hlinkClick r:id="rId2"/>
          </p:cNvPr>
          <p:cNvPicPr/>
          <p:nvPr/>
        </p:nvPicPr>
        <p:blipFill>
          <a:blip r:embed="rId3"/>
          <a:stretch/>
        </p:blipFill>
        <p:spPr>
          <a:xfrm>
            <a:off x="12839040" y="7749720"/>
            <a:ext cx="1722240" cy="411120"/>
          </a:xfrm>
          <a:prstGeom prst="rect">
            <a:avLst/>
          </a:prstGeom>
          <a:ln w="0">
            <a:noFill/>
          </a:ln>
        </p:spPr>
      </p:pic>
      <p:sp>
        <p:nvSpPr>
          <p:cNvPr id="249"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lgn="ctr">
              <a:buNone/>
            </a:pPr>
            <a:r>
              <a:rPr b="0" lang="en-US" sz="4400" spc="-1" strike="noStrike">
                <a:solidFill>
                  <a:srgbClr val="000000"/>
                </a:solidFill>
                <a:latin typeface="Calibri Light"/>
              </a:rPr>
              <a:t>Click to edit the title text format</a:t>
            </a:r>
            <a:endParaRPr b="0" lang="en-US" sz="4400" spc="-1" strike="noStrike">
              <a:solidFill>
                <a:srgbClr val="000000"/>
              </a:solidFill>
              <a:latin typeface="Calibri Light"/>
            </a:endParaRPr>
          </a:p>
        </p:txBody>
      </p:sp>
      <p:sp>
        <p:nvSpPr>
          <p:cNvPr id="250" name="PlaceHolder 2"/>
          <p:cNvSpPr>
            <a:spLocks noGrp="1"/>
          </p:cNvSpPr>
          <p:nvPr>
            <p:ph type="body"/>
          </p:nvPr>
        </p:nvSpPr>
        <p:spPr>
          <a:xfrm>
            <a:off x="731520" y="1925640"/>
            <a:ext cx="13167000" cy="47725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solidFill>
                  <a:srgbClr val="000000"/>
                </a:solidFill>
                <a:latin typeface="Calibri"/>
              </a:rPr>
              <a:t>Click to edit the outline text format</a:t>
            </a:r>
            <a:endParaRPr b="0" lang="en-US" sz="3200" spc="-1" strike="noStrike">
              <a:solidFill>
                <a:srgbClr val="000000"/>
              </a:solidFill>
              <a:latin typeface="Calibri"/>
            </a:endParaRPr>
          </a:p>
          <a:p>
            <a:pPr lvl="1" marL="864000" indent="-324000">
              <a:spcBef>
                <a:spcPts val="1134"/>
              </a:spcBef>
              <a:buClr>
                <a:srgbClr val="000000"/>
              </a:buClr>
              <a:buSzPct val="75000"/>
              <a:buFont typeface="Symbol" charset="2"/>
              <a:buChar char=""/>
            </a:pPr>
            <a:r>
              <a:rPr b="0" lang="en-US" sz="2400" spc="-1" strike="noStrike">
                <a:solidFill>
                  <a:srgbClr val="000000"/>
                </a:solidFill>
                <a:latin typeface="Calibri"/>
              </a:rPr>
              <a:t>Second Outline Level</a:t>
            </a:r>
            <a:endParaRPr b="0" lang="en-US" sz="2400" spc="-1" strike="noStrike">
              <a:solidFill>
                <a:srgbClr val="000000"/>
              </a:solidFill>
              <a:latin typeface="Calibri"/>
            </a:endParaRPr>
          </a:p>
          <a:p>
            <a:pPr lvl="2" marL="1296000" indent="-288000">
              <a:spcBef>
                <a:spcPts val="850"/>
              </a:spcBef>
              <a:buClr>
                <a:srgbClr val="000000"/>
              </a:buClr>
              <a:buSzPct val="45000"/>
              <a:buFont typeface="Wingdings" charset="2"/>
              <a:buChar char=""/>
            </a:pPr>
            <a:r>
              <a:rPr b="0" lang="en-US" sz="2000" spc="-1" strike="noStrike">
                <a:solidFill>
                  <a:srgbClr val="000000"/>
                </a:solidFill>
                <a:latin typeface="Calibri"/>
              </a:rPr>
              <a:t>Third Outline Level</a:t>
            </a:r>
            <a:endParaRPr b="0" lang="en-US" sz="2000" spc="-1" strike="noStrike">
              <a:solidFill>
                <a:srgbClr val="000000"/>
              </a:solidFill>
              <a:latin typeface="Calibri"/>
            </a:endParaRPr>
          </a:p>
          <a:p>
            <a:pPr lvl="3" marL="1728000" indent="-216000">
              <a:spcBef>
                <a:spcPts val="567"/>
              </a:spcBef>
              <a:buClr>
                <a:srgbClr val="000000"/>
              </a:buClr>
              <a:buSzPct val="75000"/>
              <a:buFont typeface="Symbol" charset="2"/>
              <a:buChar char=""/>
            </a:pPr>
            <a:r>
              <a:rPr b="0" lang="en-US" sz="2000" spc="-1" strike="noStrike">
                <a:solidFill>
                  <a:srgbClr val="000000"/>
                </a:solidFill>
                <a:latin typeface="Calibri"/>
              </a:rPr>
              <a:t>Fourth Outline Level</a:t>
            </a:r>
            <a:endParaRPr b="0" lang="en-US" sz="2000" spc="-1" strike="noStrike">
              <a:solidFill>
                <a:srgbClr val="000000"/>
              </a:solidFill>
              <a:latin typeface="Calibri"/>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Calibri"/>
              </a:rPr>
              <a:t>Fifth Outline Level</a:t>
            </a:r>
            <a:endParaRPr b="0" lang="en-US" sz="2000" spc="-1" strike="noStrike">
              <a:solidFill>
                <a:srgbClr val="000000"/>
              </a:solidFill>
              <a:latin typeface="Calibri"/>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Calibri"/>
              </a:rPr>
              <a:t>Sixth Outline Level</a:t>
            </a:r>
            <a:endParaRPr b="0" lang="en-US" sz="2000" spc="-1" strike="noStrike">
              <a:solidFill>
                <a:srgbClr val="000000"/>
              </a:solidFill>
              <a:latin typeface="Calibri"/>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Calibri"/>
              </a:rPr>
              <a:t>Seventh Outline Level</a:t>
            </a:r>
            <a:endParaRPr b="0" lang="en-US" sz="2000" spc="-1" strike="noStrike">
              <a:solidFill>
                <a:srgbClr val="000000"/>
              </a:solidFill>
              <a:latin typeface="Calibri"/>
            </a:endParaRPr>
          </a:p>
        </p:txBody>
      </p:sp>
    </p:spTree>
  </p:cSld>
  <p:clrMap bg1="lt1" bg2="lt2" tx1="dk1" tx2="dk2" accent1="accent1" accent2="accent2" accent3="accent3" accent4="accent4" accent5="accent5" accent6="accent6" hlink="hlink" folHlink="folHlink"/>
  <p:sldLayoutIdLst>
    <p:sldLayoutId id="2147483727" r:id="rId4"/>
    <p:sldLayoutId id="2147483728" r:id="rId5"/>
    <p:sldLayoutId id="2147483729" r:id="rId6"/>
    <p:sldLayoutId id="2147483730" r:id="rId7"/>
    <p:sldLayoutId id="2147483731" r:id="rId8"/>
    <p:sldLayoutId id="2147483732" r:id="rId9"/>
    <p:sldLayoutId id="2147483733" r:id="rId10"/>
    <p:sldLayoutId id="2147483734" r:id="rId11"/>
    <p:sldLayoutId id="2147483735" r:id="rId12"/>
    <p:sldLayoutId id="2147483736" r:id="rId13"/>
    <p:sldLayoutId id="2147483737" r:id="rId14"/>
    <p:sldLayoutId id="2147483738" r:id="rId15"/>
  </p:sldLayoutIdLst>
</p:sldMaster>
</file>

<file path=ppt/slideMasters/slideMaster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7" name="Shape 0"/>
          <p:cNvSpPr/>
          <p:nvPr/>
        </p:nvSpPr>
        <p:spPr>
          <a:xfrm>
            <a:off x="0" y="0"/>
            <a:ext cx="14630040" cy="8229240"/>
          </a:xfrm>
          <a:prstGeom prst="rect">
            <a:avLst/>
          </a:prstGeom>
          <a:solidFill>
            <a:srgbClr val="ddcfbb"/>
          </a:solidFill>
          <a:ln w="0">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288" name="Shape 1"/>
          <p:cNvSpPr/>
          <p:nvPr/>
        </p:nvSpPr>
        <p:spPr>
          <a:xfrm>
            <a:off x="0" y="0"/>
            <a:ext cx="14630040" cy="8229240"/>
          </a:xfrm>
          <a:prstGeom prst="rect">
            <a:avLst/>
          </a:prstGeom>
          <a:solidFill>
            <a:srgbClr val="f9f6f0"/>
          </a:solidFill>
          <a:ln w="0">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pic>
        <p:nvPicPr>
          <p:cNvPr id="289" name="Image 0" descr="preencoded.png">
            <a:hlinkClick r:id="rId2"/>
          </p:cNvPr>
          <p:cNvPicPr/>
          <p:nvPr/>
        </p:nvPicPr>
        <p:blipFill>
          <a:blip r:embed="rId3"/>
          <a:stretch/>
        </p:blipFill>
        <p:spPr>
          <a:xfrm>
            <a:off x="12839040" y="7749720"/>
            <a:ext cx="1722240" cy="411120"/>
          </a:xfrm>
          <a:prstGeom prst="rect">
            <a:avLst/>
          </a:prstGeom>
          <a:ln w="0">
            <a:noFill/>
          </a:ln>
        </p:spPr>
      </p:pic>
      <p:sp>
        <p:nvSpPr>
          <p:cNvPr id="290"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lgn="ctr">
              <a:buNone/>
            </a:pPr>
            <a:r>
              <a:rPr b="0" lang="en-US" sz="4400" spc="-1" strike="noStrike">
                <a:solidFill>
                  <a:srgbClr val="000000"/>
                </a:solidFill>
                <a:latin typeface="Calibri Light"/>
              </a:rPr>
              <a:t>Click to edit the title text format</a:t>
            </a:r>
            <a:endParaRPr b="0" lang="en-US" sz="4400" spc="-1" strike="noStrike">
              <a:solidFill>
                <a:srgbClr val="000000"/>
              </a:solidFill>
              <a:latin typeface="Calibri Light"/>
            </a:endParaRPr>
          </a:p>
        </p:txBody>
      </p:sp>
      <p:sp>
        <p:nvSpPr>
          <p:cNvPr id="291" name="PlaceHolder 2"/>
          <p:cNvSpPr>
            <a:spLocks noGrp="1"/>
          </p:cNvSpPr>
          <p:nvPr>
            <p:ph type="body"/>
          </p:nvPr>
        </p:nvSpPr>
        <p:spPr>
          <a:xfrm>
            <a:off x="731520" y="1925640"/>
            <a:ext cx="13167000" cy="47725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solidFill>
                  <a:srgbClr val="000000"/>
                </a:solidFill>
                <a:latin typeface="Calibri"/>
              </a:rPr>
              <a:t>Click to edit the outline text format</a:t>
            </a:r>
            <a:endParaRPr b="0" lang="en-US" sz="3200" spc="-1" strike="noStrike">
              <a:solidFill>
                <a:srgbClr val="000000"/>
              </a:solidFill>
              <a:latin typeface="Calibri"/>
            </a:endParaRPr>
          </a:p>
          <a:p>
            <a:pPr lvl="1" marL="864000" indent="-324000">
              <a:spcBef>
                <a:spcPts val="1134"/>
              </a:spcBef>
              <a:buClr>
                <a:srgbClr val="000000"/>
              </a:buClr>
              <a:buSzPct val="75000"/>
              <a:buFont typeface="Symbol" charset="2"/>
              <a:buChar char=""/>
            </a:pPr>
            <a:r>
              <a:rPr b="0" lang="en-US" sz="2400" spc="-1" strike="noStrike">
                <a:solidFill>
                  <a:srgbClr val="000000"/>
                </a:solidFill>
                <a:latin typeface="Calibri"/>
              </a:rPr>
              <a:t>Second Outline Level</a:t>
            </a:r>
            <a:endParaRPr b="0" lang="en-US" sz="2400" spc="-1" strike="noStrike">
              <a:solidFill>
                <a:srgbClr val="000000"/>
              </a:solidFill>
              <a:latin typeface="Calibri"/>
            </a:endParaRPr>
          </a:p>
          <a:p>
            <a:pPr lvl="2" marL="1296000" indent="-288000">
              <a:spcBef>
                <a:spcPts val="850"/>
              </a:spcBef>
              <a:buClr>
                <a:srgbClr val="000000"/>
              </a:buClr>
              <a:buSzPct val="45000"/>
              <a:buFont typeface="Wingdings" charset="2"/>
              <a:buChar char=""/>
            </a:pPr>
            <a:r>
              <a:rPr b="0" lang="en-US" sz="2000" spc="-1" strike="noStrike">
                <a:solidFill>
                  <a:srgbClr val="000000"/>
                </a:solidFill>
                <a:latin typeface="Calibri"/>
              </a:rPr>
              <a:t>Third Outline Level</a:t>
            </a:r>
            <a:endParaRPr b="0" lang="en-US" sz="2000" spc="-1" strike="noStrike">
              <a:solidFill>
                <a:srgbClr val="000000"/>
              </a:solidFill>
              <a:latin typeface="Calibri"/>
            </a:endParaRPr>
          </a:p>
          <a:p>
            <a:pPr lvl="3" marL="1728000" indent="-216000">
              <a:spcBef>
                <a:spcPts val="567"/>
              </a:spcBef>
              <a:buClr>
                <a:srgbClr val="000000"/>
              </a:buClr>
              <a:buSzPct val="75000"/>
              <a:buFont typeface="Symbol" charset="2"/>
              <a:buChar char=""/>
            </a:pPr>
            <a:r>
              <a:rPr b="0" lang="en-US" sz="2000" spc="-1" strike="noStrike">
                <a:solidFill>
                  <a:srgbClr val="000000"/>
                </a:solidFill>
                <a:latin typeface="Calibri"/>
              </a:rPr>
              <a:t>Fourth Outline Level</a:t>
            </a:r>
            <a:endParaRPr b="0" lang="en-US" sz="2000" spc="-1" strike="noStrike">
              <a:solidFill>
                <a:srgbClr val="000000"/>
              </a:solidFill>
              <a:latin typeface="Calibri"/>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Calibri"/>
              </a:rPr>
              <a:t>Fifth Outline Level</a:t>
            </a:r>
            <a:endParaRPr b="0" lang="en-US" sz="2000" spc="-1" strike="noStrike">
              <a:solidFill>
                <a:srgbClr val="000000"/>
              </a:solidFill>
              <a:latin typeface="Calibri"/>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Calibri"/>
              </a:rPr>
              <a:t>Sixth Outline Level</a:t>
            </a:r>
            <a:endParaRPr b="0" lang="en-US" sz="2000" spc="-1" strike="noStrike">
              <a:solidFill>
                <a:srgbClr val="000000"/>
              </a:solidFill>
              <a:latin typeface="Calibri"/>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Calibri"/>
              </a:rPr>
              <a:t>Seventh Outline Level</a:t>
            </a:r>
            <a:endParaRPr b="0" lang="en-US" sz="2000" spc="-1" strike="noStrike">
              <a:solidFill>
                <a:srgbClr val="000000"/>
              </a:solidFill>
              <a:latin typeface="Calibri"/>
            </a:endParaRPr>
          </a:p>
        </p:txBody>
      </p:sp>
    </p:spTree>
  </p:cSld>
  <p:clrMap bg1="lt1" bg2="lt2" tx1="dk1" tx2="dk2" accent1="accent1" accent2="accent2" accent3="accent3" accent4="accent4" accent5="accent5" accent6="accent6" hlink="hlink" folHlink="folHlink"/>
  <p:sldLayoutIdLst>
    <p:sldLayoutId id="2147483740" r:id="rId4"/>
    <p:sldLayoutId id="2147483741" r:id="rId5"/>
    <p:sldLayoutId id="2147483742" r:id="rId6"/>
    <p:sldLayoutId id="2147483743" r:id="rId7"/>
    <p:sldLayoutId id="2147483744" r:id="rId8"/>
    <p:sldLayoutId id="2147483745" r:id="rId9"/>
    <p:sldLayoutId id="2147483746" r:id="rId10"/>
    <p:sldLayoutId id="2147483747" r:id="rId11"/>
    <p:sldLayoutId id="2147483748" r:id="rId12"/>
    <p:sldLayoutId id="2147483749" r:id="rId13"/>
    <p:sldLayoutId id="2147483750" r:id="rId14"/>
    <p:sldLayoutId id="2147483751" r:id="rId15"/>
  </p:sldLayoutIdLst>
</p:sldMaster>
</file>

<file path=ppt/slideMasters/slideMaster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8" name="Shape 0"/>
          <p:cNvSpPr/>
          <p:nvPr/>
        </p:nvSpPr>
        <p:spPr>
          <a:xfrm>
            <a:off x="0" y="0"/>
            <a:ext cx="14630040" cy="8229240"/>
          </a:xfrm>
          <a:prstGeom prst="rect">
            <a:avLst/>
          </a:prstGeom>
          <a:solidFill>
            <a:srgbClr val="ddcfbb"/>
          </a:solidFill>
          <a:ln w="0">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329" name="Shape 1"/>
          <p:cNvSpPr/>
          <p:nvPr/>
        </p:nvSpPr>
        <p:spPr>
          <a:xfrm>
            <a:off x="0" y="0"/>
            <a:ext cx="14630040" cy="8229240"/>
          </a:xfrm>
          <a:prstGeom prst="rect">
            <a:avLst/>
          </a:prstGeom>
          <a:solidFill>
            <a:srgbClr val="f9f6f0"/>
          </a:solidFill>
          <a:ln w="0">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pic>
        <p:nvPicPr>
          <p:cNvPr id="330" name="Image 0" descr="preencoded.png">
            <a:hlinkClick r:id="rId2"/>
          </p:cNvPr>
          <p:cNvPicPr/>
          <p:nvPr/>
        </p:nvPicPr>
        <p:blipFill>
          <a:blip r:embed="rId3"/>
          <a:stretch/>
        </p:blipFill>
        <p:spPr>
          <a:xfrm>
            <a:off x="12839040" y="7749720"/>
            <a:ext cx="1722240" cy="411120"/>
          </a:xfrm>
          <a:prstGeom prst="rect">
            <a:avLst/>
          </a:prstGeom>
          <a:ln w="0">
            <a:noFill/>
          </a:ln>
        </p:spPr>
      </p:pic>
      <p:sp>
        <p:nvSpPr>
          <p:cNvPr id="331"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lgn="ctr">
              <a:buNone/>
            </a:pPr>
            <a:r>
              <a:rPr b="0" lang="en-US" sz="4400" spc="-1" strike="noStrike">
                <a:solidFill>
                  <a:srgbClr val="000000"/>
                </a:solidFill>
                <a:latin typeface="Calibri Light"/>
              </a:rPr>
              <a:t>Click to edit the title text format</a:t>
            </a:r>
            <a:endParaRPr b="0" lang="en-US" sz="4400" spc="-1" strike="noStrike">
              <a:solidFill>
                <a:srgbClr val="000000"/>
              </a:solidFill>
              <a:latin typeface="Calibri Light"/>
            </a:endParaRPr>
          </a:p>
        </p:txBody>
      </p:sp>
      <p:sp>
        <p:nvSpPr>
          <p:cNvPr id="332" name="PlaceHolder 2"/>
          <p:cNvSpPr>
            <a:spLocks noGrp="1"/>
          </p:cNvSpPr>
          <p:nvPr>
            <p:ph type="body"/>
          </p:nvPr>
        </p:nvSpPr>
        <p:spPr>
          <a:xfrm>
            <a:off x="731520" y="1925640"/>
            <a:ext cx="13167000" cy="47725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solidFill>
                  <a:srgbClr val="000000"/>
                </a:solidFill>
                <a:latin typeface="Calibri"/>
              </a:rPr>
              <a:t>Click to edit the outline text format</a:t>
            </a:r>
            <a:endParaRPr b="0" lang="en-US" sz="3200" spc="-1" strike="noStrike">
              <a:solidFill>
                <a:srgbClr val="000000"/>
              </a:solidFill>
              <a:latin typeface="Calibri"/>
            </a:endParaRPr>
          </a:p>
          <a:p>
            <a:pPr lvl="1" marL="864000" indent="-324000">
              <a:spcBef>
                <a:spcPts val="1134"/>
              </a:spcBef>
              <a:buClr>
                <a:srgbClr val="000000"/>
              </a:buClr>
              <a:buSzPct val="75000"/>
              <a:buFont typeface="Symbol" charset="2"/>
              <a:buChar char=""/>
            </a:pPr>
            <a:r>
              <a:rPr b="0" lang="en-US" sz="2400" spc="-1" strike="noStrike">
                <a:solidFill>
                  <a:srgbClr val="000000"/>
                </a:solidFill>
                <a:latin typeface="Calibri"/>
              </a:rPr>
              <a:t>Second Outline Level</a:t>
            </a:r>
            <a:endParaRPr b="0" lang="en-US" sz="2400" spc="-1" strike="noStrike">
              <a:solidFill>
                <a:srgbClr val="000000"/>
              </a:solidFill>
              <a:latin typeface="Calibri"/>
            </a:endParaRPr>
          </a:p>
          <a:p>
            <a:pPr lvl="2" marL="1296000" indent="-288000">
              <a:spcBef>
                <a:spcPts val="850"/>
              </a:spcBef>
              <a:buClr>
                <a:srgbClr val="000000"/>
              </a:buClr>
              <a:buSzPct val="45000"/>
              <a:buFont typeface="Wingdings" charset="2"/>
              <a:buChar char=""/>
            </a:pPr>
            <a:r>
              <a:rPr b="0" lang="en-US" sz="2000" spc="-1" strike="noStrike">
                <a:solidFill>
                  <a:srgbClr val="000000"/>
                </a:solidFill>
                <a:latin typeface="Calibri"/>
              </a:rPr>
              <a:t>Third Outline Level</a:t>
            </a:r>
            <a:endParaRPr b="0" lang="en-US" sz="2000" spc="-1" strike="noStrike">
              <a:solidFill>
                <a:srgbClr val="000000"/>
              </a:solidFill>
              <a:latin typeface="Calibri"/>
            </a:endParaRPr>
          </a:p>
          <a:p>
            <a:pPr lvl="3" marL="1728000" indent="-216000">
              <a:spcBef>
                <a:spcPts val="567"/>
              </a:spcBef>
              <a:buClr>
                <a:srgbClr val="000000"/>
              </a:buClr>
              <a:buSzPct val="75000"/>
              <a:buFont typeface="Symbol" charset="2"/>
              <a:buChar char=""/>
            </a:pPr>
            <a:r>
              <a:rPr b="0" lang="en-US" sz="2000" spc="-1" strike="noStrike">
                <a:solidFill>
                  <a:srgbClr val="000000"/>
                </a:solidFill>
                <a:latin typeface="Calibri"/>
              </a:rPr>
              <a:t>Fourth Outline Level</a:t>
            </a:r>
            <a:endParaRPr b="0" lang="en-US" sz="2000" spc="-1" strike="noStrike">
              <a:solidFill>
                <a:srgbClr val="000000"/>
              </a:solidFill>
              <a:latin typeface="Calibri"/>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Calibri"/>
              </a:rPr>
              <a:t>Fifth Outline Level</a:t>
            </a:r>
            <a:endParaRPr b="0" lang="en-US" sz="2000" spc="-1" strike="noStrike">
              <a:solidFill>
                <a:srgbClr val="000000"/>
              </a:solidFill>
              <a:latin typeface="Calibri"/>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Calibri"/>
              </a:rPr>
              <a:t>Sixth Outline Level</a:t>
            </a:r>
            <a:endParaRPr b="0" lang="en-US" sz="2000" spc="-1" strike="noStrike">
              <a:solidFill>
                <a:srgbClr val="000000"/>
              </a:solidFill>
              <a:latin typeface="Calibri"/>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Calibri"/>
              </a:rPr>
              <a:t>Seventh Outline Level</a:t>
            </a:r>
            <a:endParaRPr b="0" lang="en-US" sz="2000" spc="-1" strike="noStrike">
              <a:solidFill>
                <a:srgbClr val="000000"/>
              </a:solidFill>
              <a:latin typeface="Calibri"/>
            </a:endParaRPr>
          </a:p>
        </p:txBody>
      </p:sp>
    </p:spTree>
  </p:cSld>
  <p:clrMap bg1="lt1" bg2="lt2" tx1="dk1" tx2="dk2" accent1="accent1" accent2="accent2" accent3="accent3" accent4="accent4" accent5="accent5" accent6="accent6" hlink="hlink" folHlink="folHlink"/>
  <p:sldLayoutIdLst>
    <p:sldLayoutId id="2147483753" r:id="rId4"/>
    <p:sldLayoutId id="2147483754" r:id="rId5"/>
    <p:sldLayoutId id="2147483755" r:id="rId6"/>
    <p:sldLayoutId id="2147483756" r:id="rId7"/>
    <p:sldLayoutId id="2147483757" r:id="rId8"/>
    <p:sldLayoutId id="2147483758" r:id="rId9"/>
    <p:sldLayoutId id="2147483759" r:id="rId10"/>
    <p:sldLayoutId id="2147483760" r:id="rId11"/>
    <p:sldLayoutId id="2147483761" r:id="rId12"/>
    <p:sldLayoutId id="2147483762" r:id="rId13"/>
    <p:sldLayoutId id="2147483763" r:id="rId14"/>
    <p:sldLayoutId id="2147483764" r:id="rId15"/>
  </p:sldLayoutIdLst>
</p:sldMaster>
</file>

<file path=ppt/slides/_rels/slide1.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1.xml"/><Relationship Id="rId3"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73.xml"/><Relationship Id="rId3" Type="http://schemas.openxmlformats.org/officeDocument/2006/relationships/notesSlide" Target="../notesSlides/notesSlide10.xml"/>
</Relationships>
</file>

<file path=ppt/slides/_rels/slide11.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slideLayout" Target="../slideLayouts/slideLayout73.xml"/><Relationship Id="rId3" Type="http://schemas.openxmlformats.org/officeDocument/2006/relationships/notesSlide" Target="../notesSlides/notesSlide11.xml"/>
</Relationships>
</file>

<file path=ppt/slides/_rels/slide12.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73.xml"/><Relationship Id="rId3" Type="http://schemas.openxmlformats.org/officeDocument/2006/relationships/notesSlide" Target="../notesSlides/notesSlide12.xml"/>
</Relationships>
</file>

<file path=ppt/slides/_rels/slide13.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slideLayout" Target="../slideLayouts/slideLayout85.xml"/><Relationship Id="rId3" Type="http://schemas.openxmlformats.org/officeDocument/2006/relationships/notesSlide" Target="../notesSlides/notesSlide13.xml"/>
</Relationships>
</file>

<file path=ppt/slides/_rels/slide14.xml.rels><?xml version="1.0" encoding="UTF-8"?>
<Relationships xmlns="http://schemas.openxmlformats.org/package/2006/relationships"><Relationship Id="rId1" Type="http://schemas.openxmlformats.org/officeDocument/2006/relationships/slideLayout" Target="../slideLayouts/slideLayout99.xml"/><Relationship Id="rId2" Type="http://schemas.openxmlformats.org/officeDocument/2006/relationships/notesSlide" Target="../notesSlides/notesSlide14.xml"/>
</Relationships>
</file>

<file path=ppt/slides/_rels/slide2.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3.xml"/><Relationship Id="rId3" Type="http://schemas.openxmlformats.org/officeDocument/2006/relationships/notesSlide" Target="../notesSlides/notesSlide2.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xml"/>
</Relationships>
</file>

<file path=ppt/slides/_rels/slide4.xml.rels><?xml version="1.0" encoding="UTF-8"?>
<Relationships xmlns="http://schemas.openxmlformats.org/package/2006/relationships"><Relationship Id="rId1" Type="http://schemas.openxmlformats.org/officeDocument/2006/relationships/image" Target="../media/image4.jpeg"/><Relationship Id="rId2" Type="http://schemas.openxmlformats.org/officeDocument/2006/relationships/slideLayout" Target="../slideLayouts/slideLayout25.xml"/>
</Relationships>
</file>

<file path=ppt/slides/_rels/slide5.xml.rels><?xml version="1.0" encoding="UTF-8"?>
<Relationships xmlns="http://schemas.openxmlformats.org/package/2006/relationships"><Relationship Id="rId1" Type="http://schemas.openxmlformats.org/officeDocument/2006/relationships/image" Target="../media/image5.jpeg"/><Relationship Id="rId2" Type="http://schemas.openxmlformats.org/officeDocument/2006/relationships/slideLayout" Target="../slideLayouts/slideLayout25.xml"/>
</Relationships>
</file>

<file path=ppt/slides/_rels/slide6.xml.rels><?xml version="1.0" encoding="UTF-8"?>
<Relationships xmlns="http://schemas.openxmlformats.org/package/2006/relationships"><Relationship Id="rId1" Type="http://schemas.openxmlformats.org/officeDocument/2006/relationships/image" Target="../media/image6.jpeg"/><Relationship Id="rId2" Type="http://schemas.openxmlformats.org/officeDocument/2006/relationships/slideLayout" Target="../slideLayouts/slideLayout25.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7.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8.xml"/>
</Relationships>
</file>

<file path=ppt/slides/_rels/slide9.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image" Target="../media/image8.png"/><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slideLayout" Target="../slideLayouts/slideLayout61.xml"/><Relationship Id="rId6" Type="http://schemas.openxmlformats.org/officeDocument/2006/relationships/notesSlide" Target="../notesSlides/notesSlide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75" name="Image 0" descr="preencoded.png"/>
          <p:cNvPicPr/>
          <p:nvPr/>
        </p:nvPicPr>
        <p:blipFill>
          <a:blip r:embed="rId1"/>
          <a:stretch/>
        </p:blipFill>
        <p:spPr>
          <a:xfrm>
            <a:off x="9144000" y="0"/>
            <a:ext cx="5486040" cy="8229240"/>
          </a:xfrm>
          <a:prstGeom prst="rect">
            <a:avLst/>
          </a:prstGeom>
          <a:ln w="0">
            <a:noFill/>
          </a:ln>
        </p:spPr>
      </p:pic>
      <p:sp>
        <p:nvSpPr>
          <p:cNvPr id="376" name="Text 0"/>
          <p:cNvSpPr/>
          <p:nvPr/>
        </p:nvSpPr>
        <p:spPr>
          <a:xfrm>
            <a:off x="793800" y="899640"/>
            <a:ext cx="7556040" cy="3912480"/>
          </a:xfrm>
          <a:prstGeom prst="rect">
            <a:avLst/>
          </a:prstGeom>
          <a:noFill/>
          <a:ln w="0">
            <a:noFill/>
          </a:ln>
        </p:spPr>
        <p:style>
          <a:lnRef idx="0"/>
          <a:fillRef idx="0"/>
          <a:effectRef idx="0"/>
          <a:fontRef idx="minor"/>
        </p:style>
        <p:txBody>
          <a:bodyPr lIns="0" rIns="0" tIns="0" bIns="0" anchor="t">
            <a:noAutofit/>
          </a:bodyPr>
          <a:p>
            <a:pPr>
              <a:lnSpc>
                <a:spcPts val="7699"/>
              </a:lnSpc>
              <a:tabLst>
                <a:tab algn="l" pos="0"/>
              </a:tabLst>
            </a:pPr>
            <a:r>
              <a:rPr b="0" lang="en-US" sz="6150" spc="-1" strike="noStrike">
                <a:solidFill>
                  <a:srgbClr val="484237"/>
                </a:solidFill>
                <a:latin typeface="Gelasio Semi Bold"/>
                <a:ea typeface="Gelasio Semi Bold"/>
              </a:rPr>
              <a:t>Introducing Agri Aid: Empowering Farmers with Smart Technology</a:t>
            </a:r>
            <a:endParaRPr b="0" lang="en-US" sz="6150" spc="-1" strike="noStrike">
              <a:solidFill>
                <a:srgbClr val="000000"/>
              </a:solidFill>
              <a:latin typeface="Arial"/>
            </a:endParaRPr>
          </a:p>
        </p:txBody>
      </p:sp>
      <p:sp>
        <p:nvSpPr>
          <p:cNvPr id="377" name="Text 1"/>
          <p:cNvSpPr/>
          <p:nvPr/>
        </p:nvSpPr>
        <p:spPr>
          <a:xfrm>
            <a:off x="793800" y="5152680"/>
            <a:ext cx="7556040" cy="2176920"/>
          </a:xfrm>
          <a:prstGeom prst="rect">
            <a:avLst/>
          </a:prstGeom>
          <a:noFill/>
          <a:ln w="0">
            <a:noFill/>
          </a:ln>
        </p:spPr>
        <p:style>
          <a:lnRef idx="0"/>
          <a:fillRef idx="0"/>
          <a:effectRef idx="0"/>
          <a:fontRef idx="minor"/>
        </p:style>
        <p:txBody>
          <a:bodyPr lIns="0" rIns="0" tIns="0" bIns="0" anchor="t">
            <a:noAutofit/>
          </a:bodyPr>
          <a:p>
            <a:pPr>
              <a:lnSpc>
                <a:spcPts val="2849"/>
              </a:lnSpc>
              <a:tabLst>
                <a:tab algn="l" pos="0"/>
              </a:tabLst>
            </a:pPr>
            <a:r>
              <a:rPr b="0" lang="en-US" sz="1750" spc="-1" strike="noStrike">
                <a:solidFill>
                  <a:srgbClr val="746558"/>
                </a:solidFill>
                <a:latin typeface="Gelasio"/>
                <a:ea typeface="Gelasio"/>
              </a:rPr>
              <a:t>Agri Aid is a helpful software tool created to improve farming. It supports farmers by giving smart advice on which crops to grow and quickly spots any plant diseases. Agri Aid works by studying the soil and using images of plants to provide useful tips and recommendations. This tool makes it easier for farmers to make good choices for their crops and keep their plants healthy.</a:t>
            </a:r>
            <a:endParaRPr b="0" lang="en-US" sz="175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9" name="Text 0"/>
          <p:cNvSpPr/>
          <p:nvPr/>
        </p:nvSpPr>
        <p:spPr>
          <a:xfrm>
            <a:off x="793800" y="1240200"/>
            <a:ext cx="7014600" cy="708480"/>
          </a:xfrm>
          <a:prstGeom prst="rect">
            <a:avLst/>
          </a:prstGeom>
          <a:noFill/>
          <a:ln w="0">
            <a:noFill/>
          </a:ln>
        </p:spPr>
        <p:style>
          <a:lnRef idx="0"/>
          <a:fillRef idx="0"/>
          <a:effectRef idx="0"/>
          <a:fontRef idx="minor"/>
        </p:style>
        <p:txBody>
          <a:bodyPr wrap="none" lIns="0" rIns="0" tIns="0" bIns="0" anchor="t">
            <a:noAutofit/>
          </a:bodyPr>
          <a:p>
            <a:pPr>
              <a:lnSpc>
                <a:spcPts val="5550"/>
              </a:lnSpc>
              <a:tabLst>
                <a:tab algn="l" pos="0"/>
              </a:tabLst>
            </a:pPr>
            <a:r>
              <a:rPr b="0" lang="en-US" sz="4450" spc="-1" strike="noStrike">
                <a:solidFill>
                  <a:srgbClr val="484237"/>
                </a:solidFill>
                <a:latin typeface="Gelasio Semi Bold"/>
                <a:ea typeface="Gelasio Semi Bold"/>
              </a:rPr>
              <a:t>UML Diagrams Overview</a:t>
            </a:r>
            <a:endParaRPr b="0" lang="en-US" sz="4450" spc="-1" strike="noStrike">
              <a:solidFill>
                <a:srgbClr val="000000"/>
              </a:solidFill>
              <a:latin typeface="Arial"/>
            </a:endParaRPr>
          </a:p>
        </p:txBody>
      </p:sp>
      <p:sp>
        <p:nvSpPr>
          <p:cNvPr id="450" name="Text 1"/>
          <p:cNvSpPr/>
          <p:nvPr/>
        </p:nvSpPr>
        <p:spPr>
          <a:xfrm>
            <a:off x="914400" y="2286000"/>
            <a:ext cx="4114800" cy="457200"/>
          </a:xfrm>
          <a:prstGeom prst="rect">
            <a:avLst/>
          </a:prstGeom>
          <a:noFill/>
          <a:ln w="0">
            <a:noFill/>
          </a:ln>
        </p:spPr>
        <p:style>
          <a:lnRef idx="0"/>
          <a:fillRef idx="0"/>
          <a:effectRef idx="0"/>
          <a:fontRef idx="minor"/>
        </p:style>
        <p:txBody>
          <a:bodyPr wrap="none" lIns="0" rIns="0" tIns="0" bIns="0" anchor="t">
            <a:noAutofit/>
          </a:bodyPr>
          <a:p>
            <a:pPr>
              <a:lnSpc>
                <a:spcPts val="2750"/>
              </a:lnSpc>
              <a:tabLst>
                <a:tab algn="l" pos="0"/>
              </a:tabLst>
            </a:pPr>
            <a:r>
              <a:rPr b="0" lang="en-US" sz="2200" spc="-1" strike="noStrike">
                <a:solidFill>
                  <a:srgbClr val="746558"/>
                </a:solidFill>
                <a:latin typeface="Gelasio Semi Bold"/>
                <a:ea typeface="Gelasio Semi Bold"/>
              </a:rPr>
              <a:t>Use Case Diagram</a:t>
            </a:r>
            <a:endParaRPr b="0" lang="en-US" sz="2200" spc="-1" strike="noStrike">
              <a:solidFill>
                <a:srgbClr val="000000"/>
              </a:solidFill>
              <a:latin typeface="Arial"/>
            </a:endParaRPr>
          </a:p>
        </p:txBody>
      </p:sp>
      <p:sp>
        <p:nvSpPr>
          <p:cNvPr id="451" name="Text 2"/>
          <p:cNvSpPr/>
          <p:nvPr/>
        </p:nvSpPr>
        <p:spPr>
          <a:xfrm>
            <a:off x="914400" y="2743200"/>
            <a:ext cx="6230160" cy="685800"/>
          </a:xfrm>
          <a:prstGeom prst="rect">
            <a:avLst/>
          </a:prstGeom>
          <a:noFill/>
          <a:ln w="0">
            <a:noFill/>
          </a:ln>
        </p:spPr>
        <p:style>
          <a:lnRef idx="0"/>
          <a:fillRef idx="0"/>
          <a:effectRef idx="0"/>
          <a:fontRef idx="minor"/>
        </p:style>
        <p:txBody>
          <a:bodyPr lIns="0" rIns="0" tIns="0" bIns="0" anchor="t">
            <a:noAutofit/>
          </a:bodyPr>
          <a:p>
            <a:pPr>
              <a:lnSpc>
                <a:spcPts val="2849"/>
              </a:lnSpc>
              <a:tabLst>
                <a:tab algn="l" pos="0"/>
              </a:tabLst>
            </a:pPr>
            <a:r>
              <a:rPr b="0" lang="en-US" sz="1750" spc="-1" strike="noStrike">
                <a:solidFill>
                  <a:srgbClr val="746558"/>
                </a:solidFill>
                <a:latin typeface="Gelasio"/>
                <a:ea typeface="Gelasio"/>
              </a:rPr>
              <a:t>Illustrates user actions like soil input, image upload, and viewing results.</a:t>
            </a:r>
            <a:endParaRPr b="0" lang="en-US" sz="1750" spc="-1" strike="noStrike">
              <a:solidFill>
                <a:srgbClr val="000000"/>
              </a:solidFill>
              <a:latin typeface="Arial"/>
            </a:endParaRPr>
          </a:p>
        </p:txBody>
      </p:sp>
      <p:pic>
        <p:nvPicPr>
          <p:cNvPr id="452" name="" descr=""/>
          <p:cNvPicPr/>
          <p:nvPr/>
        </p:nvPicPr>
        <p:blipFill>
          <a:blip r:embed="rId1"/>
          <a:stretch/>
        </p:blipFill>
        <p:spPr>
          <a:xfrm>
            <a:off x="1371600" y="3657600"/>
            <a:ext cx="12344400" cy="3886200"/>
          </a:xfrm>
          <a:prstGeom prst="rect">
            <a:avLst/>
          </a:prstGeom>
          <a:ln w="0">
            <a:noFill/>
          </a:ln>
        </p:spPr>
      </p:pic>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3" name="Text 22"/>
          <p:cNvSpPr/>
          <p:nvPr/>
        </p:nvSpPr>
        <p:spPr>
          <a:xfrm>
            <a:off x="685800" y="457200"/>
            <a:ext cx="2835000" cy="353880"/>
          </a:xfrm>
          <a:prstGeom prst="rect">
            <a:avLst/>
          </a:prstGeom>
          <a:noFill/>
          <a:ln w="0">
            <a:noFill/>
          </a:ln>
        </p:spPr>
        <p:style>
          <a:lnRef idx="0"/>
          <a:fillRef idx="0"/>
          <a:effectRef idx="0"/>
          <a:fontRef idx="minor"/>
        </p:style>
        <p:txBody>
          <a:bodyPr wrap="none" lIns="0" rIns="0" tIns="0" bIns="0" anchor="t">
            <a:noAutofit/>
          </a:bodyPr>
          <a:p>
            <a:pPr>
              <a:lnSpc>
                <a:spcPts val="2750"/>
              </a:lnSpc>
              <a:tabLst>
                <a:tab algn="l" pos="0"/>
              </a:tabLst>
            </a:pPr>
            <a:r>
              <a:rPr b="0" lang="en-US" sz="2200" spc="-1" strike="noStrike">
                <a:solidFill>
                  <a:srgbClr val="746558"/>
                </a:solidFill>
                <a:latin typeface="Gelasio Semi Bold"/>
                <a:ea typeface="Gelasio Semi Bold"/>
              </a:rPr>
              <a:t>Class Diagram</a:t>
            </a:r>
            <a:endParaRPr b="0" lang="en-US" sz="2200" spc="-1" strike="noStrike">
              <a:solidFill>
                <a:srgbClr val="000000"/>
              </a:solidFill>
              <a:latin typeface="Arial"/>
            </a:endParaRPr>
          </a:p>
        </p:txBody>
      </p:sp>
      <p:sp>
        <p:nvSpPr>
          <p:cNvPr id="454" name="Text 23"/>
          <p:cNvSpPr/>
          <p:nvPr/>
        </p:nvSpPr>
        <p:spPr>
          <a:xfrm>
            <a:off x="685800" y="914400"/>
            <a:ext cx="7036920" cy="725400"/>
          </a:xfrm>
          <a:prstGeom prst="rect">
            <a:avLst/>
          </a:prstGeom>
          <a:noFill/>
          <a:ln w="0">
            <a:noFill/>
          </a:ln>
        </p:spPr>
        <p:style>
          <a:lnRef idx="0"/>
          <a:fillRef idx="0"/>
          <a:effectRef idx="0"/>
          <a:fontRef idx="minor"/>
        </p:style>
        <p:txBody>
          <a:bodyPr lIns="0" rIns="0" tIns="0" bIns="0" anchor="t">
            <a:noAutofit/>
          </a:bodyPr>
          <a:p>
            <a:pPr>
              <a:lnSpc>
                <a:spcPts val="2849"/>
              </a:lnSpc>
              <a:tabLst>
                <a:tab algn="l" pos="0"/>
              </a:tabLst>
            </a:pPr>
            <a:r>
              <a:rPr b="0" lang="en-US" sz="1750" spc="-1" strike="noStrike">
                <a:solidFill>
                  <a:srgbClr val="746558"/>
                </a:solidFill>
                <a:latin typeface="Gelasio"/>
                <a:ea typeface="Gelasio"/>
              </a:rPr>
              <a:t>Displays main components: User, Crop, Soil, and Disease Detector classes.</a:t>
            </a:r>
            <a:endParaRPr b="0" lang="en-US" sz="1750" spc="-1" strike="noStrike">
              <a:solidFill>
                <a:srgbClr val="000000"/>
              </a:solidFill>
              <a:latin typeface="Arial"/>
            </a:endParaRPr>
          </a:p>
        </p:txBody>
      </p:sp>
      <p:pic>
        <p:nvPicPr>
          <p:cNvPr id="455" name="" descr=""/>
          <p:cNvPicPr/>
          <p:nvPr/>
        </p:nvPicPr>
        <p:blipFill>
          <a:blip r:embed="rId1"/>
          <a:stretch/>
        </p:blipFill>
        <p:spPr>
          <a:xfrm>
            <a:off x="1371600" y="2061000"/>
            <a:ext cx="11658600" cy="5482800"/>
          </a:xfrm>
          <a:prstGeom prst="rect">
            <a:avLst/>
          </a:prstGeom>
          <a:ln w="0">
            <a:noFill/>
          </a:ln>
        </p:spPr>
      </p:pic>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6" name="Text 31"/>
          <p:cNvSpPr/>
          <p:nvPr/>
        </p:nvSpPr>
        <p:spPr>
          <a:xfrm>
            <a:off x="457200" y="685800"/>
            <a:ext cx="2835000" cy="353880"/>
          </a:xfrm>
          <a:prstGeom prst="rect">
            <a:avLst/>
          </a:prstGeom>
          <a:noFill/>
          <a:ln w="0">
            <a:noFill/>
          </a:ln>
        </p:spPr>
        <p:style>
          <a:lnRef idx="0"/>
          <a:fillRef idx="0"/>
          <a:effectRef idx="0"/>
          <a:fontRef idx="minor"/>
        </p:style>
        <p:txBody>
          <a:bodyPr wrap="none" lIns="0" rIns="0" tIns="0" bIns="0" anchor="t">
            <a:noAutofit/>
          </a:bodyPr>
          <a:p>
            <a:pPr>
              <a:lnSpc>
                <a:spcPts val="2750"/>
              </a:lnSpc>
              <a:tabLst>
                <a:tab algn="l" pos="0"/>
              </a:tabLst>
            </a:pPr>
            <a:r>
              <a:rPr b="0" lang="en-US" sz="2200" spc="-1" strike="noStrike">
                <a:solidFill>
                  <a:srgbClr val="746558"/>
                </a:solidFill>
                <a:latin typeface="Gelasio Semi Bold"/>
                <a:ea typeface="Gelasio Semi Bold"/>
              </a:rPr>
              <a:t>Activity Diagram</a:t>
            </a:r>
            <a:endParaRPr b="0" lang="en-US" sz="2200" spc="-1" strike="noStrike">
              <a:solidFill>
                <a:srgbClr val="000000"/>
              </a:solidFill>
              <a:latin typeface="Arial"/>
            </a:endParaRPr>
          </a:p>
        </p:txBody>
      </p:sp>
      <p:sp>
        <p:nvSpPr>
          <p:cNvPr id="457" name="Text 32"/>
          <p:cNvSpPr/>
          <p:nvPr/>
        </p:nvSpPr>
        <p:spPr>
          <a:xfrm>
            <a:off x="506880" y="1103400"/>
            <a:ext cx="6351120" cy="725400"/>
          </a:xfrm>
          <a:prstGeom prst="rect">
            <a:avLst/>
          </a:prstGeom>
          <a:noFill/>
          <a:ln w="0">
            <a:noFill/>
          </a:ln>
        </p:spPr>
        <p:style>
          <a:lnRef idx="0"/>
          <a:fillRef idx="0"/>
          <a:effectRef idx="0"/>
          <a:fontRef idx="minor"/>
        </p:style>
        <p:txBody>
          <a:bodyPr lIns="0" rIns="0" tIns="0" bIns="0" anchor="t">
            <a:noAutofit/>
          </a:bodyPr>
          <a:p>
            <a:pPr>
              <a:lnSpc>
                <a:spcPts val="2849"/>
              </a:lnSpc>
              <a:tabLst>
                <a:tab algn="l" pos="0"/>
              </a:tabLst>
            </a:pPr>
            <a:r>
              <a:rPr b="0" lang="en-US" sz="1750" spc="-1" strike="noStrike">
                <a:solidFill>
                  <a:srgbClr val="746558"/>
                </a:solidFill>
                <a:latin typeface="Gelasio"/>
                <a:ea typeface="Gelasio"/>
              </a:rPr>
              <a:t>Illustrates the steps from user login to receiving crop recommendations.</a:t>
            </a:r>
            <a:endParaRPr b="0" lang="en-US" sz="1750" spc="-1" strike="noStrike">
              <a:solidFill>
                <a:srgbClr val="000000"/>
              </a:solidFill>
              <a:latin typeface="Arial"/>
            </a:endParaRPr>
          </a:p>
        </p:txBody>
      </p:sp>
      <p:pic>
        <p:nvPicPr>
          <p:cNvPr id="458" name="" descr=""/>
          <p:cNvPicPr/>
          <p:nvPr/>
        </p:nvPicPr>
        <p:blipFill>
          <a:blip r:embed="rId1"/>
          <a:stretch/>
        </p:blipFill>
        <p:spPr>
          <a:xfrm>
            <a:off x="2057400" y="1828800"/>
            <a:ext cx="10287000" cy="5715000"/>
          </a:xfrm>
          <a:prstGeom prst="rect">
            <a:avLst/>
          </a:prstGeom>
          <a:ln w="0">
            <a:noFill/>
          </a:ln>
        </p:spPr>
      </p:pic>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59" name="Image 0" descr="preencoded.png"/>
          <p:cNvPicPr/>
          <p:nvPr/>
        </p:nvPicPr>
        <p:blipFill>
          <a:blip r:embed="rId1"/>
          <a:stretch/>
        </p:blipFill>
        <p:spPr>
          <a:xfrm>
            <a:off x="0" y="0"/>
            <a:ext cx="5486040" cy="8229240"/>
          </a:xfrm>
          <a:prstGeom prst="rect">
            <a:avLst/>
          </a:prstGeom>
          <a:ln w="0">
            <a:noFill/>
          </a:ln>
        </p:spPr>
      </p:pic>
      <p:sp>
        <p:nvSpPr>
          <p:cNvPr id="460" name="Text 0"/>
          <p:cNvSpPr/>
          <p:nvPr/>
        </p:nvSpPr>
        <p:spPr>
          <a:xfrm>
            <a:off x="6280200" y="2785320"/>
            <a:ext cx="7317720" cy="708480"/>
          </a:xfrm>
          <a:prstGeom prst="rect">
            <a:avLst/>
          </a:prstGeom>
          <a:noFill/>
          <a:ln w="0">
            <a:noFill/>
          </a:ln>
        </p:spPr>
        <p:style>
          <a:lnRef idx="0"/>
          <a:fillRef idx="0"/>
          <a:effectRef idx="0"/>
          <a:fontRef idx="minor"/>
        </p:style>
        <p:txBody>
          <a:bodyPr wrap="none" lIns="0" rIns="0" tIns="0" bIns="0" anchor="t">
            <a:noAutofit/>
          </a:bodyPr>
          <a:p>
            <a:pPr>
              <a:lnSpc>
                <a:spcPts val="5550"/>
              </a:lnSpc>
              <a:tabLst>
                <a:tab algn="l" pos="0"/>
              </a:tabLst>
            </a:pPr>
            <a:r>
              <a:rPr b="0" lang="en-US" sz="4450" spc="-1" strike="noStrike">
                <a:solidFill>
                  <a:srgbClr val="484237"/>
                </a:solidFill>
                <a:latin typeface="Gelasio Semi Bold"/>
                <a:ea typeface="Gelasio Semi Bold"/>
              </a:rPr>
              <a:t>References and Resources</a:t>
            </a:r>
            <a:endParaRPr b="0" lang="en-US" sz="4450" spc="-1" strike="noStrike">
              <a:solidFill>
                <a:srgbClr val="000000"/>
              </a:solidFill>
              <a:latin typeface="Arial"/>
            </a:endParaRPr>
          </a:p>
        </p:txBody>
      </p:sp>
      <p:sp>
        <p:nvSpPr>
          <p:cNvPr id="461" name="Text 1"/>
          <p:cNvSpPr/>
          <p:nvPr/>
        </p:nvSpPr>
        <p:spPr>
          <a:xfrm>
            <a:off x="6280200" y="3834000"/>
            <a:ext cx="7556040" cy="725400"/>
          </a:xfrm>
          <a:prstGeom prst="rect">
            <a:avLst/>
          </a:prstGeom>
          <a:noFill/>
          <a:ln w="0">
            <a:noFill/>
          </a:ln>
        </p:spPr>
        <p:style>
          <a:lnRef idx="0"/>
          <a:fillRef idx="0"/>
          <a:effectRef idx="0"/>
          <a:fontRef idx="minor"/>
        </p:style>
        <p:txBody>
          <a:bodyPr lIns="0" rIns="0" tIns="0" bIns="0" anchor="t">
            <a:noAutofit/>
          </a:bodyPr>
          <a:p>
            <a:pPr marL="343080" indent="-343080">
              <a:lnSpc>
                <a:spcPts val="2849"/>
              </a:lnSpc>
              <a:buClr>
                <a:srgbClr val="746558"/>
              </a:buClr>
              <a:buFont typeface="Symbol" charset="2"/>
              <a:buChar char=""/>
            </a:pPr>
            <a:r>
              <a:rPr b="0" lang="en-US" sz="1750" spc="-1" strike="noStrike">
                <a:solidFill>
                  <a:srgbClr val="746558"/>
                </a:solidFill>
                <a:latin typeface="Gelasio"/>
                <a:ea typeface="Gelasio"/>
              </a:rPr>
              <a:t>kaggle datasets: Machine Learning for Plant Disease Detection,fertilizer prediction,crop prediction</a:t>
            </a:r>
            <a:endParaRPr b="0" lang="en-US" sz="1750" spc="-1" strike="noStrike">
              <a:solidFill>
                <a:srgbClr val="000000"/>
              </a:solidFill>
              <a:latin typeface="Arial"/>
            </a:endParaRPr>
          </a:p>
        </p:txBody>
      </p:sp>
      <p:sp>
        <p:nvSpPr>
          <p:cNvPr id="462" name="Text 2"/>
          <p:cNvSpPr/>
          <p:nvPr/>
        </p:nvSpPr>
        <p:spPr>
          <a:xfrm>
            <a:off x="6280200" y="4639320"/>
            <a:ext cx="7556040" cy="362520"/>
          </a:xfrm>
          <a:prstGeom prst="rect">
            <a:avLst/>
          </a:prstGeom>
          <a:noFill/>
          <a:ln w="0">
            <a:noFill/>
          </a:ln>
        </p:spPr>
        <p:style>
          <a:lnRef idx="0"/>
          <a:fillRef idx="0"/>
          <a:effectRef idx="0"/>
          <a:fontRef idx="minor"/>
        </p:style>
        <p:txBody>
          <a:bodyPr wrap="none" lIns="0" rIns="0" tIns="0" bIns="0" anchor="t">
            <a:noAutofit/>
          </a:bodyPr>
          <a:p>
            <a:pPr marL="343080" indent="-343080">
              <a:lnSpc>
                <a:spcPts val="2849"/>
              </a:lnSpc>
              <a:buClr>
                <a:srgbClr val="746558"/>
              </a:buClr>
              <a:buFont typeface="Symbol" charset="2"/>
              <a:buChar char=""/>
            </a:pPr>
            <a:r>
              <a:rPr b="0" lang="en-US" sz="1750" spc="-1" strike="noStrike">
                <a:solidFill>
                  <a:srgbClr val="746558"/>
                </a:solidFill>
                <a:latin typeface="Gelasio"/>
                <a:ea typeface="Gelasio"/>
              </a:rPr>
              <a:t>Django Documentation:Backend Development</a:t>
            </a:r>
            <a:endParaRPr b="0" lang="en-US" sz="1750" spc="-1" strike="noStrike">
              <a:solidFill>
                <a:srgbClr val="000000"/>
              </a:solidFill>
              <a:latin typeface="Arial"/>
            </a:endParaRPr>
          </a:p>
        </p:txBody>
      </p:sp>
      <p:sp>
        <p:nvSpPr>
          <p:cNvPr id="463" name="Text 3"/>
          <p:cNvSpPr/>
          <p:nvPr/>
        </p:nvSpPr>
        <p:spPr>
          <a:xfrm>
            <a:off x="6280200" y="5081400"/>
            <a:ext cx="7556040" cy="362520"/>
          </a:xfrm>
          <a:prstGeom prst="rect">
            <a:avLst/>
          </a:prstGeom>
          <a:noFill/>
          <a:ln w="0">
            <a:noFill/>
          </a:ln>
        </p:spPr>
        <p:style>
          <a:lnRef idx="0"/>
          <a:fillRef idx="0"/>
          <a:effectRef idx="0"/>
          <a:fontRef idx="minor"/>
        </p:style>
        <p:txBody>
          <a:bodyPr wrap="none" lIns="0" rIns="0" tIns="0" bIns="0" anchor="t">
            <a:noAutofit/>
          </a:bodyPr>
          <a:p>
            <a:pPr marL="343080" indent="-343080">
              <a:lnSpc>
                <a:spcPts val="2849"/>
              </a:lnSpc>
              <a:buClr>
                <a:srgbClr val="746558"/>
              </a:buClr>
              <a:buFont typeface="Symbol" charset="2"/>
              <a:buChar char=""/>
            </a:pPr>
            <a:r>
              <a:rPr b="0" lang="en-US" sz="1750" spc="-1" strike="noStrike">
                <a:solidFill>
                  <a:srgbClr val="746558"/>
                </a:solidFill>
                <a:latin typeface="Gelasio"/>
                <a:ea typeface="Gelasio"/>
              </a:rPr>
              <a:t>W3schools</a:t>
            </a:r>
            <a:endParaRPr b="0" lang="en-US" sz="175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4" name="Text 0"/>
          <p:cNvSpPr/>
          <p:nvPr/>
        </p:nvSpPr>
        <p:spPr>
          <a:xfrm>
            <a:off x="793800" y="1143000"/>
            <a:ext cx="13042440" cy="2743200"/>
          </a:xfrm>
          <a:prstGeom prst="rect">
            <a:avLst/>
          </a:prstGeom>
          <a:noFill/>
          <a:ln w="0">
            <a:noFill/>
          </a:ln>
        </p:spPr>
        <p:style>
          <a:lnRef idx="0"/>
          <a:fillRef idx="0"/>
          <a:effectRef idx="0"/>
          <a:fontRef idx="minor"/>
        </p:style>
        <p:txBody>
          <a:bodyPr wrap="none" lIns="0" rIns="0" tIns="0" bIns="0" anchor="t">
            <a:noAutofit/>
          </a:bodyPr>
          <a:p>
            <a:pPr>
              <a:lnSpc>
                <a:spcPts val="16699"/>
              </a:lnSpc>
              <a:tabLst>
                <a:tab algn="l" pos="0"/>
              </a:tabLst>
            </a:pPr>
            <a:r>
              <a:rPr b="1" lang="en-US" sz="13350" spc="-1" strike="noStrike">
                <a:solidFill>
                  <a:srgbClr val="484237"/>
                </a:solidFill>
                <a:latin typeface="Gelasio Semi Bold"/>
                <a:ea typeface="Gelasio Semi Bold"/>
              </a:rPr>
              <a:t>Thank You </a:t>
            </a:r>
            <a:endParaRPr b="0" lang="en-US" sz="13350" spc="-1" strike="noStrike">
              <a:solidFill>
                <a:srgbClr val="000000"/>
              </a:solidFill>
              <a:latin typeface="Arial"/>
            </a:endParaRPr>
          </a:p>
        </p:txBody>
      </p:sp>
      <p:sp>
        <p:nvSpPr>
          <p:cNvPr id="465" name="PlaceHolder 1"/>
          <p:cNvSpPr>
            <a:spLocks noGrp="1"/>
          </p:cNvSpPr>
          <p:nvPr>
            <p:ph type="title"/>
          </p:nvPr>
        </p:nvSpPr>
        <p:spPr>
          <a:xfrm>
            <a:off x="7543800" y="3429000"/>
            <a:ext cx="6629400" cy="1371600"/>
          </a:xfrm>
          <a:prstGeom prst="rect">
            <a:avLst/>
          </a:prstGeom>
          <a:noFill/>
          <a:ln w="0">
            <a:noFill/>
          </a:ln>
        </p:spPr>
        <p:txBody>
          <a:bodyPr lIns="0" rIns="0" tIns="0" bIns="0" anchor="ctr">
            <a:noAutofit/>
          </a:bodyPr>
          <a:p>
            <a:pPr indent="0" algn="ctr">
              <a:buNone/>
            </a:pPr>
            <a:r>
              <a:rPr b="0" lang="en-US" sz="4400" spc="-1" strike="noStrike">
                <a:solidFill>
                  <a:srgbClr val="000000"/>
                </a:solidFill>
                <a:latin typeface="Calibri Light"/>
              </a:rPr>
              <a:t>-Team AGRI AID</a:t>
            </a:r>
            <a:endParaRPr b="0" lang="en-US" sz="4400" spc="-1" strike="noStrike">
              <a:solidFill>
                <a:srgbClr val="000000"/>
              </a:solidFill>
              <a:latin typeface="Calibri Light"/>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78" name="Image 0" descr="preencoded.png"/>
          <p:cNvPicPr/>
          <p:nvPr/>
        </p:nvPicPr>
        <p:blipFill>
          <a:blip r:embed="rId1"/>
          <a:stretch/>
        </p:blipFill>
        <p:spPr>
          <a:xfrm>
            <a:off x="0" y="0"/>
            <a:ext cx="14630040" cy="2811600"/>
          </a:xfrm>
          <a:prstGeom prst="rect">
            <a:avLst/>
          </a:prstGeom>
          <a:ln w="0">
            <a:noFill/>
          </a:ln>
        </p:spPr>
      </p:pic>
      <p:sp>
        <p:nvSpPr>
          <p:cNvPr id="379" name="Text 0"/>
          <p:cNvSpPr/>
          <p:nvPr/>
        </p:nvSpPr>
        <p:spPr>
          <a:xfrm>
            <a:off x="787320" y="3430440"/>
            <a:ext cx="6728040" cy="702360"/>
          </a:xfrm>
          <a:prstGeom prst="rect">
            <a:avLst/>
          </a:prstGeom>
          <a:noFill/>
          <a:ln w="0">
            <a:noFill/>
          </a:ln>
        </p:spPr>
        <p:style>
          <a:lnRef idx="0"/>
          <a:fillRef idx="0"/>
          <a:effectRef idx="0"/>
          <a:fontRef idx="minor"/>
        </p:style>
        <p:txBody>
          <a:bodyPr wrap="none" lIns="0" rIns="0" tIns="0" bIns="0" anchor="t">
            <a:noAutofit/>
          </a:bodyPr>
          <a:p>
            <a:pPr>
              <a:lnSpc>
                <a:spcPts val="5499"/>
              </a:lnSpc>
              <a:tabLst>
                <a:tab algn="l" pos="0"/>
              </a:tabLst>
            </a:pPr>
            <a:r>
              <a:rPr b="0" lang="en-US" sz="4400" spc="-1" strike="noStrike">
                <a:solidFill>
                  <a:srgbClr val="484237"/>
                </a:solidFill>
                <a:latin typeface="Gelasio Semi Bold"/>
                <a:ea typeface="Gelasio Semi Bold"/>
              </a:rPr>
              <a:t>Key Features of Agri Aid</a:t>
            </a:r>
            <a:endParaRPr b="0" lang="en-US" sz="4400" spc="-1" strike="noStrike">
              <a:solidFill>
                <a:srgbClr val="000000"/>
              </a:solidFill>
              <a:latin typeface="Arial"/>
            </a:endParaRPr>
          </a:p>
        </p:txBody>
      </p:sp>
      <p:sp>
        <p:nvSpPr>
          <p:cNvPr id="380" name="Shape 1"/>
          <p:cNvSpPr/>
          <p:nvPr/>
        </p:nvSpPr>
        <p:spPr>
          <a:xfrm>
            <a:off x="787320" y="4723560"/>
            <a:ext cx="505800" cy="505800"/>
          </a:xfrm>
          <a:prstGeom prst="roundRect">
            <a:avLst>
              <a:gd name="adj" fmla="val 6667"/>
            </a:avLst>
          </a:prstGeom>
          <a:solidFill>
            <a:srgbClr val="eee8dd"/>
          </a:solidFill>
          <a:ln w="0">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381" name="Text 2"/>
          <p:cNvSpPr/>
          <p:nvPr/>
        </p:nvSpPr>
        <p:spPr>
          <a:xfrm>
            <a:off x="960840" y="4808160"/>
            <a:ext cx="158760" cy="336960"/>
          </a:xfrm>
          <a:prstGeom prst="rect">
            <a:avLst/>
          </a:prstGeom>
          <a:noFill/>
          <a:ln w="0">
            <a:noFill/>
          </a:ln>
        </p:spPr>
        <p:style>
          <a:lnRef idx="0"/>
          <a:fillRef idx="0"/>
          <a:effectRef idx="0"/>
          <a:fontRef idx="minor"/>
        </p:style>
        <p:txBody>
          <a:bodyPr wrap="none" lIns="0" rIns="0" tIns="0" bIns="0" anchor="t">
            <a:noAutofit/>
          </a:bodyPr>
          <a:p>
            <a:pPr algn="ctr">
              <a:lnSpc>
                <a:spcPts val="2650"/>
              </a:lnSpc>
              <a:tabLst>
                <a:tab algn="l" pos="0"/>
              </a:tabLst>
            </a:pPr>
            <a:r>
              <a:rPr b="0" lang="en-US" sz="2650" spc="-1" strike="noStrike">
                <a:solidFill>
                  <a:srgbClr val="746558"/>
                </a:solidFill>
                <a:latin typeface="Gelasio Semi Bold"/>
                <a:ea typeface="Gelasio Semi Bold"/>
              </a:rPr>
              <a:t>1</a:t>
            </a:r>
            <a:endParaRPr b="0" lang="en-US" sz="2650" spc="-1" strike="noStrike">
              <a:solidFill>
                <a:srgbClr val="000000"/>
              </a:solidFill>
              <a:latin typeface="Arial"/>
            </a:endParaRPr>
          </a:p>
        </p:txBody>
      </p:sp>
      <p:sp>
        <p:nvSpPr>
          <p:cNvPr id="382" name="Text 3"/>
          <p:cNvSpPr/>
          <p:nvPr/>
        </p:nvSpPr>
        <p:spPr>
          <a:xfrm>
            <a:off x="1518120" y="4723560"/>
            <a:ext cx="4862160" cy="351000"/>
          </a:xfrm>
          <a:prstGeom prst="rect">
            <a:avLst/>
          </a:prstGeom>
          <a:noFill/>
          <a:ln w="0">
            <a:noFill/>
          </a:ln>
        </p:spPr>
        <p:style>
          <a:lnRef idx="0"/>
          <a:fillRef idx="0"/>
          <a:effectRef idx="0"/>
          <a:fontRef idx="minor"/>
        </p:style>
        <p:txBody>
          <a:bodyPr wrap="none" lIns="0" rIns="0" tIns="0" bIns="0" anchor="t">
            <a:noAutofit/>
          </a:bodyPr>
          <a:p>
            <a:pPr>
              <a:lnSpc>
                <a:spcPts val="2750"/>
              </a:lnSpc>
              <a:tabLst>
                <a:tab algn="l" pos="0"/>
              </a:tabLst>
            </a:pPr>
            <a:r>
              <a:rPr b="0" lang="en-US" sz="2200" spc="-1" strike="noStrike">
                <a:solidFill>
                  <a:srgbClr val="746558"/>
                </a:solidFill>
                <a:latin typeface="Gelasio Semi Bold"/>
                <a:ea typeface="Gelasio Semi Bold"/>
              </a:rPr>
              <a:t>Soil-based Crop Recommendations</a:t>
            </a:r>
            <a:endParaRPr b="0" lang="en-US" sz="2200" spc="-1" strike="noStrike">
              <a:solidFill>
                <a:srgbClr val="000000"/>
              </a:solidFill>
              <a:latin typeface="Arial"/>
            </a:endParaRPr>
          </a:p>
        </p:txBody>
      </p:sp>
      <p:sp>
        <p:nvSpPr>
          <p:cNvPr id="383" name="Text 4"/>
          <p:cNvSpPr/>
          <p:nvPr/>
        </p:nvSpPr>
        <p:spPr>
          <a:xfrm>
            <a:off x="1518120" y="5209920"/>
            <a:ext cx="5684040" cy="719280"/>
          </a:xfrm>
          <a:prstGeom prst="rect">
            <a:avLst/>
          </a:prstGeom>
          <a:noFill/>
          <a:ln w="0">
            <a:noFill/>
          </a:ln>
        </p:spPr>
        <p:style>
          <a:lnRef idx="0"/>
          <a:fillRef idx="0"/>
          <a:effectRef idx="0"/>
          <a:fontRef idx="minor"/>
        </p:style>
        <p:txBody>
          <a:bodyPr lIns="0" rIns="0" tIns="0" bIns="0" anchor="t">
            <a:noAutofit/>
          </a:bodyPr>
          <a:p>
            <a:pPr>
              <a:lnSpc>
                <a:spcPts val="2801"/>
              </a:lnSpc>
              <a:tabLst>
                <a:tab algn="l" pos="0"/>
              </a:tabLst>
            </a:pPr>
            <a:r>
              <a:rPr b="0" lang="en-US" sz="1750" spc="-1" strike="noStrike">
                <a:solidFill>
                  <a:srgbClr val="746558"/>
                </a:solidFill>
                <a:latin typeface="Gelasio"/>
                <a:ea typeface="Gelasio"/>
              </a:rPr>
              <a:t>Analyzes soil properties to suggest ideal crops.</a:t>
            </a:r>
            <a:endParaRPr b="0" lang="en-US" sz="1750" spc="-1" strike="noStrike">
              <a:solidFill>
                <a:srgbClr val="000000"/>
              </a:solidFill>
              <a:latin typeface="Arial"/>
            </a:endParaRPr>
          </a:p>
        </p:txBody>
      </p:sp>
      <p:sp>
        <p:nvSpPr>
          <p:cNvPr id="384" name="Shape 5"/>
          <p:cNvSpPr/>
          <p:nvPr/>
        </p:nvSpPr>
        <p:spPr>
          <a:xfrm>
            <a:off x="7427880" y="4723560"/>
            <a:ext cx="505800" cy="505800"/>
          </a:xfrm>
          <a:prstGeom prst="roundRect">
            <a:avLst>
              <a:gd name="adj" fmla="val 6667"/>
            </a:avLst>
          </a:prstGeom>
          <a:solidFill>
            <a:srgbClr val="eee8dd"/>
          </a:solidFill>
          <a:ln w="0">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385" name="Text 6"/>
          <p:cNvSpPr/>
          <p:nvPr/>
        </p:nvSpPr>
        <p:spPr>
          <a:xfrm>
            <a:off x="7578720" y="4808160"/>
            <a:ext cx="204120" cy="336960"/>
          </a:xfrm>
          <a:prstGeom prst="rect">
            <a:avLst/>
          </a:prstGeom>
          <a:noFill/>
          <a:ln w="0">
            <a:noFill/>
          </a:ln>
        </p:spPr>
        <p:style>
          <a:lnRef idx="0"/>
          <a:fillRef idx="0"/>
          <a:effectRef idx="0"/>
          <a:fontRef idx="minor"/>
        </p:style>
        <p:txBody>
          <a:bodyPr wrap="none" lIns="0" rIns="0" tIns="0" bIns="0" anchor="t">
            <a:noAutofit/>
          </a:bodyPr>
          <a:p>
            <a:pPr algn="ctr">
              <a:lnSpc>
                <a:spcPts val="2650"/>
              </a:lnSpc>
              <a:tabLst>
                <a:tab algn="l" pos="0"/>
              </a:tabLst>
            </a:pPr>
            <a:r>
              <a:rPr b="0" lang="en-US" sz="2650" spc="-1" strike="noStrike">
                <a:solidFill>
                  <a:srgbClr val="746558"/>
                </a:solidFill>
                <a:latin typeface="Gelasio Semi Bold"/>
                <a:ea typeface="Gelasio Semi Bold"/>
              </a:rPr>
              <a:t>2</a:t>
            </a:r>
            <a:endParaRPr b="0" lang="en-US" sz="2650" spc="-1" strike="noStrike">
              <a:solidFill>
                <a:srgbClr val="000000"/>
              </a:solidFill>
              <a:latin typeface="Arial"/>
            </a:endParaRPr>
          </a:p>
        </p:txBody>
      </p:sp>
      <p:sp>
        <p:nvSpPr>
          <p:cNvPr id="386" name="Text 7"/>
          <p:cNvSpPr/>
          <p:nvPr/>
        </p:nvSpPr>
        <p:spPr>
          <a:xfrm>
            <a:off x="8158680" y="4723560"/>
            <a:ext cx="2811600" cy="351000"/>
          </a:xfrm>
          <a:prstGeom prst="rect">
            <a:avLst/>
          </a:prstGeom>
          <a:noFill/>
          <a:ln w="0">
            <a:noFill/>
          </a:ln>
        </p:spPr>
        <p:style>
          <a:lnRef idx="0"/>
          <a:fillRef idx="0"/>
          <a:effectRef idx="0"/>
          <a:fontRef idx="minor"/>
        </p:style>
        <p:txBody>
          <a:bodyPr wrap="none" lIns="0" rIns="0" tIns="0" bIns="0" anchor="t">
            <a:noAutofit/>
          </a:bodyPr>
          <a:p>
            <a:pPr>
              <a:lnSpc>
                <a:spcPts val="2750"/>
              </a:lnSpc>
              <a:tabLst>
                <a:tab algn="l" pos="0"/>
              </a:tabLst>
            </a:pPr>
            <a:r>
              <a:rPr b="0" lang="en-US" sz="2200" spc="-1" strike="noStrike">
                <a:solidFill>
                  <a:srgbClr val="746558"/>
                </a:solidFill>
                <a:latin typeface="Gelasio Semi Bold"/>
                <a:ea typeface="Gelasio Semi Bold"/>
              </a:rPr>
              <a:t>Disease Detection</a:t>
            </a:r>
            <a:endParaRPr b="0" lang="en-US" sz="2200" spc="-1" strike="noStrike">
              <a:solidFill>
                <a:srgbClr val="000000"/>
              </a:solidFill>
              <a:latin typeface="Arial"/>
            </a:endParaRPr>
          </a:p>
        </p:txBody>
      </p:sp>
      <p:sp>
        <p:nvSpPr>
          <p:cNvPr id="387" name="Text 8"/>
          <p:cNvSpPr/>
          <p:nvPr/>
        </p:nvSpPr>
        <p:spPr>
          <a:xfrm>
            <a:off x="8158680" y="5209920"/>
            <a:ext cx="5684040" cy="719280"/>
          </a:xfrm>
          <a:prstGeom prst="rect">
            <a:avLst/>
          </a:prstGeom>
          <a:noFill/>
          <a:ln w="0">
            <a:noFill/>
          </a:ln>
        </p:spPr>
        <p:style>
          <a:lnRef idx="0"/>
          <a:fillRef idx="0"/>
          <a:effectRef idx="0"/>
          <a:fontRef idx="minor"/>
        </p:style>
        <p:txBody>
          <a:bodyPr lIns="0" rIns="0" tIns="0" bIns="0" anchor="t">
            <a:noAutofit/>
          </a:bodyPr>
          <a:p>
            <a:pPr>
              <a:lnSpc>
                <a:spcPts val="2801"/>
              </a:lnSpc>
              <a:tabLst>
                <a:tab algn="l" pos="0"/>
              </a:tabLst>
            </a:pPr>
            <a:r>
              <a:rPr b="0" lang="en-US" sz="1750" spc="-1" strike="noStrike">
                <a:solidFill>
                  <a:srgbClr val="746558"/>
                </a:solidFill>
                <a:latin typeface="Gelasio"/>
                <a:ea typeface="Gelasio"/>
              </a:rPr>
              <a:t>Uses image processing to identify plant diseases from uploaded photos with detailed diagnostics.</a:t>
            </a:r>
            <a:endParaRPr b="0" lang="en-US" sz="1750" spc="-1" strike="noStrike">
              <a:solidFill>
                <a:srgbClr val="000000"/>
              </a:solidFill>
              <a:latin typeface="Arial"/>
            </a:endParaRPr>
          </a:p>
        </p:txBody>
      </p:sp>
      <p:sp>
        <p:nvSpPr>
          <p:cNvPr id="388" name="Shape 9"/>
          <p:cNvSpPr/>
          <p:nvPr/>
        </p:nvSpPr>
        <p:spPr>
          <a:xfrm>
            <a:off x="787320" y="6407640"/>
            <a:ext cx="505800" cy="505800"/>
          </a:xfrm>
          <a:prstGeom prst="roundRect">
            <a:avLst>
              <a:gd name="adj" fmla="val 6667"/>
            </a:avLst>
          </a:prstGeom>
          <a:solidFill>
            <a:srgbClr val="eee8dd"/>
          </a:solidFill>
          <a:ln w="0">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389" name="Text 10"/>
          <p:cNvSpPr/>
          <p:nvPr/>
        </p:nvSpPr>
        <p:spPr>
          <a:xfrm>
            <a:off x="938520" y="6491880"/>
            <a:ext cx="203040" cy="336960"/>
          </a:xfrm>
          <a:prstGeom prst="rect">
            <a:avLst/>
          </a:prstGeom>
          <a:noFill/>
          <a:ln w="0">
            <a:noFill/>
          </a:ln>
        </p:spPr>
        <p:style>
          <a:lnRef idx="0"/>
          <a:fillRef idx="0"/>
          <a:effectRef idx="0"/>
          <a:fontRef idx="minor"/>
        </p:style>
        <p:txBody>
          <a:bodyPr wrap="none" lIns="0" rIns="0" tIns="0" bIns="0" anchor="t">
            <a:noAutofit/>
          </a:bodyPr>
          <a:p>
            <a:pPr algn="ctr">
              <a:lnSpc>
                <a:spcPts val="2650"/>
              </a:lnSpc>
              <a:tabLst>
                <a:tab algn="l" pos="0"/>
              </a:tabLst>
            </a:pPr>
            <a:r>
              <a:rPr b="0" lang="en-US" sz="2650" spc="-1" strike="noStrike">
                <a:solidFill>
                  <a:srgbClr val="746558"/>
                </a:solidFill>
                <a:latin typeface="Gelasio Semi Bold"/>
                <a:ea typeface="Gelasio Semi Bold"/>
              </a:rPr>
              <a:t>3</a:t>
            </a:r>
            <a:endParaRPr b="0" lang="en-US" sz="2650" spc="-1" strike="noStrike">
              <a:solidFill>
                <a:srgbClr val="000000"/>
              </a:solidFill>
              <a:latin typeface="Arial"/>
            </a:endParaRPr>
          </a:p>
        </p:txBody>
      </p:sp>
      <p:sp>
        <p:nvSpPr>
          <p:cNvPr id="390" name="Text 11"/>
          <p:cNvSpPr/>
          <p:nvPr/>
        </p:nvSpPr>
        <p:spPr>
          <a:xfrm>
            <a:off x="1518120" y="6407640"/>
            <a:ext cx="3968280" cy="351000"/>
          </a:xfrm>
          <a:prstGeom prst="rect">
            <a:avLst/>
          </a:prstGeom>
          <a:noFill/>
          <a:ln w="0">
            <a:noFill/>
          </a:ln>
        </p:spPr>
        <p:style>
          <a:lnRef idx="0"/>
          <a:fillRef idx="0"/>
          <a:effectRef idx="0"/>
          <a:fontRef idx="minor"/>
        </p:style>
        <p:txBody>
          <a:bodyPr wrap="none" lIns="0" rIns="0" tIns="0" bIns="0" anchor="t">
            <a:noAutofit/>
          </a:bodyPr>
          <a:p>
            <a:pPr>
              <a:lnSpc>
                <a:spcPts val="2750"/>
              </a:lnSpc>
              <a:tabLst>
                <a:tab algn="l" pos="0"/>
              </a:tabLst>
            </a:pPr>
            <a:r>
              <a:rPr b="0" lang="en-US" sz="2200" spc="-1" strike="noStrike">
                <a:solidFill>
                  <a:srgbClr val="746558"/>
                </a:solidFill>
                <a:latin typeface="Gelasio Semi Bold"/>
                <a:ea typeface="Gelasio Semi Bold"/>
              </a:rPr>
              <a:t>Fertilizer Recommendations</a:t>
            </a:r>
            <a:endParaRPr b="0" lang="en-US" sz="2200" spc="-1" strike="noStrike">
              <a:solidFill>
                <a:srgbClr val="000000"/>
              </a:solidFill>
              <a:latin typeface="Arial"/>
            </a:endParaRPr>
          </a:p>
        </p:txBody>
      </p:sp>
      <p:sp>
        <p:nvSpPr>
          <p:cNvPr id="391" name="Text 12"/>
          <p:cNvSpPr/>
          <p:nvPr/>
        </p:nvSpPr>
        <p:spPr>
          <a:xfrm>
            <a:off x="1402560" y="6894000"/>
            <a:ext cx="5684040" cy="719280"/>
          </a:xfrm>
          <a:prstGeom prst="rect">
            <a:avLst/>
          </a:prstGeom>
          <a:noFill/>
          <a:ln w="0">
            <a:noFill/>
          </a:ln>
        </p:spPr>
        <p:style>
          <a:lnRef idx="0"/>
          <a:fillRef idx="0"/>
          <a:effectRef idx="0"/>
          <a:fontRef idx="minor"/>
        </p:style>
        <p:txBody>
          <a:bodyPr lIns="0" rIns="0" tIns="0" bIns="0" anchor="t">
            <a:noAutofit/>
          </a:bodyPr>
          <a:p>
            <a:pPr>
              <a:lnSpc>
                <a:spcPts val="2801"/>
              </a:lnSpc>
              <a:tabLst>
                <a:tab algn="l" pos="0"/>
              </a:tabLst>
            </a:pPr>
            <a:r>
              <a:rPr b="0" lang="en-US" sz="1750" spc="-1" strike="noStrike">
                <a:solidFill>
                  <a:srgbClr val="746558"/>
                </a:solidFill>
                <a:latin typeface="Gelasio"/>
                <a:ea typeface="Gelasio"/>
              </a:rPr>
              <a:t>Analyse the soil properties and suggest a afertilizers for better growth of crops </a:t>
            </a:r>
            <a:endParaRPr b="0" lang="en-US" sz="1750" spc="-1" strike="noStrike">
              <a:solidFill>
                <a:srgbClr val="000000"/>
              </a:solidFill>
              <a:latin typeface="Arial"/>
            </a:endParaRPr>
          </a:p>
        </p:txBody>
      </p:sp>
      <p:sp>
        <p:nvSpPr>
          <p:cNvPr id="392" name="Shape 13"/>
          <p:cNvSpPr/>
          <p:nvPr/>
        </p:nvSpPr>
        <p:spPr>
          <a:xfrm>
            <a:off x="7427880" y="6407640"/>
            <a:ext cx="505800" cy="505800"/>
          </a:xfrm>
          <a:prstGeom prst="roundRect">
            <a:avLst>
              <a:gd name="adj" fmla="val 6667"/>
            </a:avLst>
          </a:prstGeom>
          <a:solidFill>
            <a:srgbClr val="eee8dd"/>
          </a:solidFill>
          <a:ln w="0">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393" name="Text 14"/>
          <p:cNvSpPr/>
          <p:nvPr/>
        </p:nvSpPr>
        <p:spPr>
          <a:xfrm>
            <a:off x="7575480" y="6491880"/>
            <a:ext cx="209880" cy="336960"/>
          </a:xfrm>
          <a:prstGeom prst="rect">
            <a:avLst/>
          </a:prstGeom>
          <a:noFill/>
          <a:ln w="0">
            <a:noFill/>
          </a:ln>
        </p:spPr>
        <p:style>
          <a:lnRef idx="0"/>
          <a:fillRef idx="0"/>
          <a:effectRef idx="0"/>
          <a:fontRef idx="minor"/>
        </p:style>
        <p:txBody>
          <a:bodyPr wrap="none" lIns="0" rIns="0" tIns="0" bIns="0" anchor="t">
            <a:noAutofit/>
          </a:bodyPr>
          <a:p>
            <a:pPr algn="ctr">
              <a:lnSpc>
                <a:spcPts val="2650"/>
              </a:lnSpc>
              <a:tabLst>
                <a:tab algn="l" pos="0"/>
              </a:tabLst>
            </a:pPr>
            <a:r>
              <a:rPr b="0" lang="en-US" sz="2650" spc="-1" strike="noStrike">
                <a:solidFill>
                  <a:srgbClr val="746558"/>
                </a:solidFill>
                <a:latin typeface="Gelasio Semi Bold"/>
                <a:ea typeface="Gelasio Semi Bold"/>
              </a:rPr>
              <a:t>4</a:t>
            </a:r>
            <a:endParaRPr b="0" lang="en-US" sz="2650" spc="-1" strike="noStrike">
              <a:solidFill>
                <a:srgbClr val="000000"/>
              </a:solidFill>
              <a:latin typeface="Arial"/>
            </a:endParaRPr>
          </a:p>
        </p:txBody>
      </p:sp>
      <p:sp>
        <p:nvSpPr>
          <p:cNvPr id="394" name="Text 15"/>
          <p:cNvSpPr/>
          <p:nvPr/>
        </p:nvSpPr>
        <p:spPr>
          <a:xfrm>
            <a:off x="8158680" y="6407640"/>
            <a:ext cx="3191040" cy="351000"/>
          </a:xfrm>
          <a:prstGeom prst="rect">
            <a:avLst/>
          </a:prstGeom>
          <a:noFill/>
          <a:ln w="0">
            <a:noFill/>
          </a:ln>
        </p:spPr>
        <p:style>
          <a:lnRef idx="0"/>
          <a:fillRef idx="0"/>
          <a:effectRef idx="0"/>
          <a:fontRef idx="minor"/>
        </p:style>
        <p:txBody>
          <a:bodyPr wrap="none" lIns="0" rIns="0" tIns="0" bIns="0" anchor="t">
            <a:noAutofit/>
          </a:bodyPr>
          <a:p>
            <a:pPr>
              <a:lnSpc>
                <a:spcPts val="2750"/>
              </a:lnSpc>
              <a:tabLst>
                <a:tab algn="l" pos="0"/>
              </a:tabLst>
            </a:pPr>
            <a:r>
              <a:rPr b="0" lang="en-US" sz="2200" spc="-1" strike="noStrike">
                <a:solidFill>
                  <a:srgbClr val="746558"/>
                </a:solidFill>
                <a:latin typeface="Gelasio Semi Bold"/>
                <a:ea typeface="Gelasio Semi Bold"/>
              </a:rPr>
              <a:t>User-friendly Interface</a:t>
            </a:r>
            <a:endParaRPr b="0" lang="en-US" sz="2200" spc="-1" strike="noStrike">
              <a:solidFill>
                <a:srgbClr val="000000"/>
              </a:solidFill>
              <a:latin typeface="Arial"/>
            </a:endParaRPr>
          </a:p>
        </p:txBody>
      </p:sp>
      <p:sp>
        <p:nvSpPr>
          <p:cNvPr id="395" name="Text 16"/>
          <p:cNvSpPr/>
          <p:nvPr/>
        </p:nvSpPr>
        <p:spPr>
          <a:xfrm>
            <a:off x="8158680" y="6894000"/>
            <a:ext cx="5684040" cy="719280"/>
          </a:xfrm>
          <a:prstGeom prst="rect">
            <a:avLst/>
          </a:prstGeom>
          <a:noFill/>
          <a:ln w="0">
            <a:noFill/>
          </a:ln>
        </p:spPr>
        <p:style>
          <a:lnRef idx="0"/>
          <a:fillRef idx="0"/>
          <a:effectRef idx="0"/>
          <a:fontRef idx="minor"/>
        </p:style>
        <p:txBody>
          <a:bodyPr lIns="0" rIns="0" tIns="0" bIns="0" anchor="t">
            <a:noAutofit/>
          </a:bodyPr>
          <a:p>
            <a:pPr>
              <a:lnSpc>
                <a:spcPts val="2801"/>
              </a:lnSpc>
              <a:tabLst>
                <a:tab algn="l" pos="0"/>
              </a:tabLst>
            </a:pPr>
            <a:r>
              <a:rPr b="0" lang="en-US" sz="1750" spc="-1" strike="noStrike">
                <a:solidFill>
                  <a:srgbClr val="746558"/>
                </a:solidFill>
                <a:latin typeface="Gelasio"/>
                <a:ea typeface="Gelasio"/>
              </a:rPr>
              <a:t>Intuitive design makes the tool accessible to users with minimal technical expertise.</a:t>
            </a:r>
            <a:endParaRPr b="0" lang="en-US" sz="175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6" name="Text 0"/>
          <p:cNvSpPr/>
          <p:nvPr/>
        </p:nvSpPr>
        <p:spPr>
          <a:xfrm>
            <a:off x="793800" y="1669680"/>
            <a:ext cx="7646760" cy="708480"/>
          </a:xfrm>
          <a:prstGeom prst="rect">
            <a:avLst/>
          </a:prstGeom>
          <a:noFill/>
          <a:ln w="0">
            <a:noFill/>
          </a:ln>
        </p:spPr>
        <p:style>
          <a:lnRef idx="0"/>
          <a:fillRef idx="0"/>
          <a:effectRef idx="0"/>
          <a:fontRef idx="minor"/>
        </p:style>
        <p:txBody>
          <a:bodyPr wrap="none" lIns="0" rIns="0" tIns="0" bIns="0" anchor="t">
            <a:noAutofit/>
          </a:bodyPr>
          <a:p>
            <a:pPr>
              <a:lnSpc>
                <a:spcPts val="5550"/>
              </a:lnSpc>
              <a:tabLst>
                <a:tab algn="l" pos="0"/>
              </a:tabLst>
            </a:pPr>
            <a:r>
              <a:rPr b="0" lang="en-US" sz="4450" spc="-1" strike="noStrike">
                <a:solidFill>
                  <a:srgbClr val="484237"/>
                </a:solidFill>
                <a:latin typeface="Gelasio Semi Bold"/>
                <a:ea typeface="Gelasio Semi Bold"/>
              </a:rPr>
              <a:t>Sample Inputs and Outputs</a:t>
            </a:r>
            <a:endParaRPr b="0" lang="en-US" sz="4450" spc="-1" strike="noStrike">
              <a:solidFill>
                <a:srgbClr val="000000"/>
              </a:solidFill>
              <a:latin typeface="Arial"/>
            </a:endParaRPr>
          </a:p>
        </p:txBody>
      </p:sp>
      <p:sp>
        <p:nvSpPr>
          <p:cNvPr id="397" name="Shape 1"/>
          <p:cNvSpPr/>
          <p:nvPr/>
        </p:nvSpPr>
        <p:spPr>
          <a:xfrm>
            <a:off x="793800" y="2718720"/>
            <a:ext cx="13042440" cy="3840840"/>
          </a:xfrm>
          <a:prstGeom prst="roundRect">
            <a:avLst>
              <a:gd name="adj" fmla="val 886"/>
            </a:avLst>
          </a:prstGeom>
          <a:noFill/>
          <a:ln w="7620">
            <a:solidFill>
              <a:srgbClr val="000000">
                <a:alpha val="8000"/>
              </a:srgbClr>
            </a:solidFill>
            <a:round/>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398" name="Shape 2"/>
          <p:cNvSpPr/>
          <p:nvPr/>
        </p:nvSpPr>
        <p:spPr>
          <a:xfrm>
            <a:off x="801360" y="2726280"/>
            <a:ext cx="13025880" cy="649800"/>
          </a:xfrm>
          <a:prstGeom prst="rect">
            <a:avLst/>
          </a:prstGeom>
          <a:solidFill>
            <a:srgbClr val="ffffff">
              <a:alpha val="4000"/>
            </a:srgbClr>
          </a:solidFill>
          <a:ln w="0">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399" name="Text 3"/>
          <p:cNvSpPr/>
          <p:nvPr/>
        </p:nvSpPr>
        <p:spPr>
          <a:xfrm>
            <a:off x="1029600" y="2869920"/>
            <a:ext cx="3883680" cy="362520"/>
          </a:xfrm>
          <a:prstGeom prst="rect">
            <a:avLst/>
          </a:prstGeom>
          <a:noFill/>
          <a:ln w="0">
            <a:noFill/>
          </a:ln>
        </p:spPr>
        <p:style>
          <a:lnRef idx="0"/>
          <a:fillRef idx="0"/>
          <a:effectRef idx="0"/>
          <a:fontRef idx="minor"/>
        </p:style>
        <p:txBody>
          <a:bodyPr wrap="none" lIns="0" rIns="0" tIns="0" bIns="0" anchor="t">
            <a:noAutofit/>
          </a:bodyPr>
          <a:p>
            <a:pPr>
              <a:lnSpc>
                <a:spcPts val="2849"/>
              </a:lnSpc>
              <a:tabLst>
                <a:tab algn="l" pos="0"/>
              </a:tabLst>
            </a:pPr>
            <a:r>
              <a:rPr b="0" lang="en-US" sz="1750" spc="-1" strike="noStrike">
                <a:solidFill>
                  <a:srgbClr val="746558"/>
                </a:solidFill>
                <a:latin typeface="Gelasio"/>
                <a:ea typeface="Gelasio"/>
              </a:rPr>
              <a:t>Input Type</a:t>
            </a:r>
            <a:endParaRPr b="0" lang="en-US" sz="1750" spc="-1" strike="noStrike">
              <a:solidFill>
                <a:srgbClr val="000000"/>
              </a:solidFill>
              <a:latin typeface="Arial"/>
            </a:endParaRPr>
          </a:p>
        </p:txBody>
      </p:sp>
      <p:sp>
        <p:nvSpPr>
          <p:cNvPr id="400" name="Text 4"/>
          <p:cNvSpPr/>
          <p:nvPr/>
        </p:nvSpPr>
        <p:spPr>
          <a:xfrm>
            <a:off x="5375160" y="2869920"/>
            <a:ext cx="3880080" cy="362520"/>
          </a:xfrm>
          <a:prstGeom prst="rect">
            <a:avLst/>
          </a:prstGeom>
          <a:noFill/>
          <a:ln w="0">
            <a:noFill/>
          </a:ln>
        </p:spPr>
        <p:style>
          <a:lnRef idx="0"/>
          <a:fillRef idx="0"/>
          <a:effectRef idx="0"/>
          <a:fontRef idx="minor"/>
        </p:style>
        <p:txBody>
          <a:bodyPr wrap="none" lIns="0" rIns="0" tIns="0" bIns="0" anchor="t">
            <a:noAutofit/>
          </a:bodyPr>
          <a:p>
            <a:pPr>
              <a:lnSpc>
                <a:spcPts val="2849"/>
              </a:lnSpc>
              <a:tabLst>
                <a:tab algn="l" pos="0"/>
              </a:tabLst>
            </a:pPr>
            <a:r>
              <a:rPr b="0" lang="en-US" sz="1750" spc="-1" strike="noStrike">
                <a:solidFill>
                  <a:srgbClr val="746558"/>
                </a:solidFill>
                <a:latin typeface="Gelasio"/>
                <a:ea typeface="Gelasio"/>
              </a:rPr>
              <a:t>Sample Input</a:t>
            </a:r>
            <a:endParaRPr b="0" lang="en-US" sz="1750" spc="-1" strike="noStrike">
              <a:solidFill>
                <a:srgbClr val="000000"/>
              </a:solidFill>
              <a:latin typeface="Arial"/>
            </a:endParaRPr>
          </a:p>
        </p:txBody>
      </p:sp>
      <p:sp>
        <p:nvSpPr>
          <p:cNvPr id="401" name="Text 5"/>
          <p:cNvSpPr/>
          <p:nvPr/>
        </p:nvSpPr>
        <p:spPr>
          <a:xfrm>
            <a:off x="9716760" y="2869920"/>
            <a:ext cx="3883680" cy="362520"/>
          </a:xfrm>
          <a:prstGeom prst="rect">
            <a:avLst/>
          </a:prstGeom>
          <a:noFill/>
          <a:ln w="0">
            <a:noFill/>
          </a:ln>
        </p:spPr>
        <p:style>
          <a:lnRef idx="0"/>
          <a:fillRef idx="0"/>
          <a:effectRef idx="0"/>
          <a:fontRef idx="minor"/>
        </p:style>
        <p:txBody>
          <a:bodyPr wrap="none" lIns="0" rIns="0" tIns="0" bIns="0" anchor="t">
            <a:noAutofit/>
          </a:bodyPr>
          <a:p>
            <a:pPr>
              <a:lnSpc>
                <a:spcPts val="2849"/>
              </a:lnSpc>
              <a:tabLst>
                <a:tab algn="l" pos="0"/>
              </a:tabLst>
            </a:pPr>
            <a:r>
              <a:rPr b="0" lang="en-US" sz="1750" spc="-1" strike="noStrike">
                <a:solidFill>
                  <a:srgbClr val="746558"/>
                </a:solidFill>
                <a:latin typeface="Gelasio"/>
                <a:ea typeface="Gelasio"/>
              </a:rPr>
              <a:t>Sample Output</a:t>
            </a:r>
            <a:endParaRPr b="0" lang="en-US" sz="1750" spc="-1" strike="noStrike">
              <a:solidFill>
                <a:srgbClr val="000000"/>
              </a:solidFill>
              <a:latin typeface="Arial"/>
            </a:endParaRPr>
          </a:p>
        </p:txBody>
      </p:sp>
      <p:sp>
        <p:nvSpPr>
          <p:cNvPr id="402" name="Shape 6"/>
          <p:cNvSpPr/>
          <p:nvPr/>
        </p:nvSpPr>
        <p:spPr>
          <a:xfrm>
            <a:off x="801360" y="3376440"/>
            <a:ext cx="13025880" cy="1013040"/>
          </a:xfrm>
          <a:prstGeom prst="rect">
            <a:avLst/>
          </a:prstGeom>
          <a:solidFill>
            <a:srgbClr val="000000">
              <a:alpha val="4000"/>
            </a:srgbClr>
          </a:solidFill>
          <a:ln w="0">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403" name="Text 7"/>
          <p:cNvSpPr/>
          <p:nvPr/>
        </p:nvSpPr>
        <p:spPr>
          <a:xfrm>
            <a:off x="1029600" y="3520080"/>
            <a:ext cx="3883680" cy="362520"/>
          </a:xfrm>
          <a:prstGeom prst="rect">
            <a:avLst/>
          </a:prstGeom>
          <a:noFill/>
          <a:ln w="0">
            <a:noFill/>
          </a:ln>
        </p:spPr>
        <p:style>
          <a:lnRef idx="0"/>
          <a:fillRef idx="0"/>
          <a:effectRef idx="0"/>
          <a:fontRef idx="minor"/>
        </p:style>
        <p:txBody>
          <a:bodyPr wrap="none" lIns="0" rIns="0" tIns="0" bIns="0" anchor="t">
            <a:noAutofit/>
          </a:bodyPr>
          <a:p>
            <a:pPr>
              <a:lnSpc>
                <a:spcPts val="2849"/>
              </a:lnSpc>
              <a:tabLst>
                <a:tab algn="l" pos="0"/>
              </a:tabLst>
            </a:pPr>
            <a:r>
              <a:rPr b="0" lang="en-US" sz="1750" spc="-1" strike="noStrike">
                <a:solidFill>
                  <a:srgbClr val="746558"/>
                </a:solidFill>
                <a:latin typeface="Gelasio"/>
                <a:ea typeface="Gelasio"/>
              </a:rPr>
              <a:t>Soil Analysis</a:t>
            </a:r>
            <a:endParaRPr b="0" lang="en-US" sz="1750" spc="-1" strike="noStrike">
              <a:solidFill>
                <a:srgbClr val="000000"/>
              </a:solidFill>
              <a:latin typeface="Arial"/>
            </a:endParaRPr>
          </a:p>
        </p:txBody>
      </p:sp>
      <p:sp>
        <p:nvSpPr>
          <p:cNvPr id="404" name="Text 8"/>
          <p:cNvSpPr/>
          <p:nvPr/>
        </p:nvSpPr>
        <p:spPr>
          <a:xfrm>
            <a:off x="5375160" y="3520080"/>
            <a:ext cx="3880080" cy="725400"/>
          </a:xfrm>
          <a:prstGeom prst="rect">
            <a:avLst/>
          </a:prstGeom>
          <a:noFill/>
          <a:ln w="0">
            <a:noFill/>
          </a:ln>
        </p:spPr>
        <p:style>
          <a:lnRef idx="0"/>
          <a:fillRef idx="0"/>
          <a:effectRef idx="0"/>
          <a:fontRef idx="minor"/>
        </p:style>
        <p:txBody>
          <a:bodyPr lIns="0" rIns="0" tIns="0" bIns="0" anchor="t">
            <a:noAutofit/>
          </a:bodyPr>
          <a:p>
            <a:pPr>
              <a:lnSpc>
                <a:spcPts val="2849"/>
              </a:lnSpc>
              <a:tabLst>
                <a:tab algn="l" pos="0"/>
              </a:tabLst>
            </a:pPr>
            <a:r>
              <a:rPr b="0" lang="en-US" sz="1750" spc="-1" strike="noStrike">
                <a:solidFill>
                  <a:srgbClr val="746558"/>
                </a:solidFill>
                <a:latin typeface="Gelasio"/>
                <a:ea typeface="Gelasio"/>
              </a:rPr>
              <a:t>pH 6.5, medium nitrogen, high potassium</a:t>
            </a:r>
            <a:endParaRPr b="0" lang="en-US" sz="1750" spc="-1" strike="noStrike">
              <a:solidFill>
                <a:srgbClr val="000000"/>
              </a:solidFill>
              <a:latin typeface="Arial"/>
            </a:endParaRPr>
          </a:p>
        </p:txBody>
      </p:sp>
      <p:sp>
        <p:nvSpPr>
          <p:cNvPr id="405" name="Text 9"/>
          <p:cNvSpPr/>
          <p:nvPr/>
        </p:nvSpPr>
        <p:spPr>
          <a:xfrm>
            <a:off x="9716760" y="3520080"/>
            <a:ext cx="3883680" cy="725400"/>
          </a:xfrm>
          <a:prstGeom prst="rect">
            <a:avLst/>
          </a:prstGeom>
          <a:noFill/>
          <a:ln w="0">
            <a:noFill/>
          </a:ln>
        </p:spPr>
        <p:style>
          <a:lnRef idx="0"/>
          <a:fillRef idx="0"/>
          <a:effectRef idx="0"/>
          <a:fontRef idx="minor"/>
        </p:style>
        <p:txBody>
          <a:bodyPr lIns="0" rIns="0" tIns="0" bIns="0" anchor="t">
            <a:noAutofit/>
          </a:bodyPr>
          <a:p>
            <a:pPr>
              <a:lnSpc>
                <a:spcPts val="2849"/>
              </a:lnSpc>
              <a:tabLst>
                <a:tab algn="l" pos="0"/>
              </a:tabLst>
            </a:pPr>
            <a:r>
              <a:rPr b="0" lang="en-US" sz="1750" spc="-1" strike="noStrike">
                <a:solidFill>
                  <a:srgbClr val="746558"/>
                </a:solidFill>
                <a:latin typeface="Gelasio"/>
                <a:ea typeface="Gelasio"/>
              </a:rPr>
              <a:t>Crops: Corn, Wheat. Fertilizer: Nitrogen-based</a:t>
            </a:r>
            <a:endParaRPr b="0" lang="en-US" sz="1750" spc="-1" strike="noStrike">
              <a:solidFill>
                <a:srgbClr val="000000"/>
              </a:solidFill>
              <a:latin typeface="Arial"/>
            </a:endParaRPr>
          </a:p>
        </p:txBody>
      </p:sp>
      <p:sp>
        <p:nvSpPr>
          <p:cNvPr id="406" name="Shape 10"/>
          <p:cNvSpPr/>
          <p:nvPr/>
        </p:nvSpPr>
        <p:spPr>
          <a:xfrm>
            <a:off x="801360" y="4389840"/>
            <a:ext cx="13025880" cy="1013040"/>
          </a:xfrm>
          <a:prstGeom prst="rect">
            <a:avLst/>
          </a:prstGeom>
          <a:solidFill>
            <a:srgbClr val="ffffff">
              <a:alpha val="4000"/>
            </a:srgbClr>
          </a:solidFill>
          <a:ln w="0">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407" name="Text 11"/>
          <p:cNvSpPr/>
          <p:nvPr/>
        </p:nvSpPr>
        <p:spPr>
          <a:xfrm>
            <a:off x="1029600" y="4533480"/>
            <a:ext cx="3883680" cy="362520"/>
          </a:xfrm>
          <a:prstGeom prst="rect">
            <a:avLst/>
          </a:prstGeom>
          <a:noFill/>
          <a:ln w="0">
            <a:noFill/>
          </a:ln>
        </p:spPr>
        <p:style>
          <a:lnRef idx="0"/>
          <a:fillRef idx="0"/>
          <a:effectRef idx="0"/>
          <a:fontRef idx="minor"/>
        </p:style>
        <p:txBody>
          <a:bodyPr wrap="none" lIns="0" rIns="0" tIns="0" bIns="0" anchor="t">
            <a:noAutofit/>
          </a:bodyPr>
          <a:p>
            <a:pPr>
              <a:lnSpc>
                <a:spcPts val="2849"/>
              </a:lnSpc>
              <a:tabLst>
                <a:tab algn="l" pos="0"/>
              </a:tabLst>
            </a:pPr>
            <a:r>
              <a:rPr b="0" lang="en-US" sz="1750" spc="-1" strike="noStrike">
                <a:solidFill>
                  <a:srgbClr val="746558"/>
                </a:solidFill>
                <a:latin typeface="Gelasio"/>
                <a:ea typeface="Gelasio"/>
              </a:rPr>
              <a:t>Disease Detection</a:t>
            </a:r>
            <a:endParaRPr b="0" lang="en-US" sz="1750" spc="-1" strike="noStrike">
              <a:solidFill>
                <a:srgbClr val="000000"/>
              </a:solidFill>
              <a:latin typeface="Arial"/>
            </a:endParaRPr>
          </a:p>
        </p:txBody>
      </p:sp>
      <p:sp>
        <p:nvSpPr>
          <p:cNvPr id="408" name="Text 12"/>
          <p:cNvSpPr/>
          <p:nvPr/>
        </p:nvSpPr>
        <p:spPr>
          <a:xfrm>
            <a:off x="5375160" y="4533480"/>
            <a:ext cx="3880080" cy="362520"/>
          </a:xfrm>
          <a:prstGeom prst="rect">
            <a:avLst/>
          </a:prstGeom>
          <a:noFill/>
          <a:ln w="0">
            <a:noFill/>
          </a:ln>
        </p:spPr>
        <p:style>
          <a:lnRef idx="0"/>
          <a:fillRef idx="0"/>
          <a:effectRef idx="0"/>
          <a:fontRef idx="minor"/>
        </p:style>
        <p:txBody>
          <a:bodyPr wrap="none" lIns="0" rIns="0" tIns="0" bIns="0" anchor="t">
            <a:noAutofit/>
          </a:bodyPr>
          <a:p>
            <a:pPr>
              <a:lnSpc>
                <a:spcPts val="2849"/>
              </a:lnSpc>
              <a:tabLst>
                <a:tab algn="l" pos="0"/>
              </a:tabLst>
            </a:pPr>
            <a:r>
              <a:rPr b="0" lang="en-US" sz="1750" spc="-1" strike="noStrike">
                <a:solidFill>
                  <a:srgbClr val="746558"/>
                </a:solidFill>
                <a:latin typeface="Gelasio"/>
                <a:ea typeface="Gelasio"/>
              </a:rPr>
              <a:t>Image of tomato leaf with spots</a:t>
            </a:r>
            <a:endParaRPr b="0" lang="en-US" sz="1750" spc="-1" strike="noStrike">
              <a:solidFill>
                <a:srgbClr val="000000"/>
              </a:solidFill>
              <a:latin typeface="Arial"/>
            </a:endParaRPr>
          </a:p>
        </p:txBody>
      </p:sp>
      <p:sp>
        <p:nvSpPr>
          <p:cNvPr id="409" name="Text 13"/>
          <p:cNvSpPr/>
          <p:nvPr/>
        </p:nvSpPr>
        <p:spPr>
          <a:xfrm>
            <a:off x="9716760" y="4533480"/>
            <a:ext cx="3883680" cy="725400"/>
          </a:xfrm>
          <a:prstGeom prst="rect">
            <a:avLst/>
          </a:prstGeom>
          <a:noFill/>
          <a:ln w="0">
            <a:noFill/>
          </a:ln>
        </p:spPr>
        <p:style>
          <a:lnRef idx="0"/>
          <a:fillRef idx="0"/>
          <a:effectRef idx="0"/>
          <a:fontRef idx="minor"/>
        </p:style>
        <p:txBody>
          <a:bodyPr lIns="0" rIns="0" tIns="0" bIns="0" anchor="t">
            <a:noAutofit/>
          </a:bodyPr>
          <a:p>
            <a:pPr>
              <a:lnSpc>
                <a:spcPts val="2849"/>
              </a:lnSpc>
              <a:tabLst>
                <a:tab algn="l" pos="0"/>
              </a:tabLst>
            </a:pPr>
            <a:r>
              <a:rPr b="0" lang="en-US" sz="1750" spc="-1" strike="noStrike">
                <a:solidFill>
                  <a:srgbClr val="746558"/>
                </a:solidFill>
                <a:latin typeface="Gelasio"/>
                <a:ea typeface="Gelasio"/>
              </a:rPr>
              <a:t>Disease: Early Blight. Treatment: Apply fungicide</a:t>
            </a:r>
            <a:endParaRPr b="0" lang="en-US" sz="1750" spc="-1" strike="noStrike">
              <a:solidFill>
                <a:srgbClr val="000000"/>
              </a:solidFill>
              <a:latin typeface="Arial"/>
            </a:endParaRPr>
          </a:p>
        </p:txBody>
      </p:sp>
      <p:sp>
        <p:nvSpPr>
          <p:cNvPr id="410" name="Shape 14"/>
          <p:cNvSpPr/>
          <p:nvPr/>
        </p:nvSpPr>
        <p:spPr>
          <a:xfrm>
            <a:off x="801360" y="5402880"/>
            <a:ext cx="13025880" cy="1149120"/>
          </a:xfrm>
          <a:prstGeom prst="rect">
            <a:avLst/>
          </a:prstGeom>
          <a:solidFill>
            <a:srgbClr val="000000">
              <a:alpha val="4000"/>
            </a:srgbClr>
          </a:solidFill>
          <a:ln w="0">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411" name="Text 15"/>
          <p:cNvSpPr/>
          <p:nvPr/>
        </p:nvSpPr>
        <p:spPr>
          <a:xfrm>
            <a:off x="1029600" y="5546520"/>
            <a:ext cx="3883680" cy="362520"/>
          </a:xfrm>
          <a:prstGeom prst="rect">
            <a:avLst/>
          </a:prstGeom>
          <a:noFill/>
          <a:ln w="0">
            <a:noFill/>
          </a:ln>
        </p:spPr>
        <p:style>
          <a:lnRef idx="0"/>
          <a:fillRef idx="0"/>
          <a:effectRef idx="0"/>
          <a:fontRef idx="minor"/>
        </p:style>
        <p:txBody>
          <a:bodyPr wrap="none" lIns="0" rIns="0" tIns="0" bIns="0" anchor="t">
            <a:noAutofit/>
          </a:bodyPr>
          <a:p>
            <a:pPr>
              <a:lnSpc>
                <a:spcPts val="2849"/>
              </a:lnSpc>
              <a:tabLst>
                <a:tab algn="l" pos="0"/>
              </a:tabLst>
            </a:pPr>
            <a:r>
              <a:rPr b="0" lang="en-US" sz="1750" spc="-1" strike="noStrike">
                <a:solidFill>
                  <a:srgbClr val="746558"/>
                </a:solidFill>
                <a:latin typeface="Gelasio"/>
                <a:ea typeface="Gelasio"/>
              </a:rPr>
              <a:t>Fertilizer Suggestion</a:t>
            </a:r>
            <a:endParaRPr b="0" lang="en-US" sz="1750" spc="-1" strike="noStrike">
              <a:solidFill>
                <a:srgbClr val="000000"/>
              </a:solidFill>
              <a:latin typeface="Arial"/>
            </a:endParaRPr>
          </a:p>
        </p:txBody>
      </p:sp>
      <p:sp>
        <p:nvSpPr>
          <p:cNvPr id="412" name="Text 16"/>
          <p:cNvSpPr/>
          <p:nvPr/>
        </p:nvSpPr>
        <p:spPr>
          <a:xfrm>
            <a:off x="5375160" y="5546520"/>
            <a:ext cx="3880080" cy="362520"/>
          </a:xfrm>
          <a:prstGeom prst="rect">
            <a:avLst/>
          </a:prstGeom>
          <a:noFill/>
          <a:ln w="0">
            <a:noFill/>
          </a:ln>
        </p:spPr>
        <p:style>
          <a:lnRef idx="0"/>
          <a:fillRef idx="0"/>
          <a:effectRef idx="0"/>
          <a:fontRef idx="minor"/>
        </p:style>
        <p:txBody>
          <a:bodyPr wrap="none" lIns="0" rIns="0" tIns="0" bIns="0" anchor="t">
            <a:noAutofit/>
          </a:bodyPr>
          <a:p>
            <a:pPr>
              <a:lnSpc>
                <a:spcPts val="2849"/>
              </a:lnSpc>
              <a:tabLst>
                <a:tab algn="l" pos="0"/>
              </a:tabLst>
            </a:pPr>
            <a:r>
              <a:rPr b="0" lang="en-US" sz="1750" spc="-1" strike="noStrike">
                <a:solidFill>
                  <a:srgbClr val="746558"/>
                </a:solidFill>
                <a:latin typeface="Gelasio"/>
                <a:ea typeface="Gelasio"/>
              </a:rPr>
              <a:t>Crop type,nitrogen,pottasium,</a:t>
            </a:r>
            <a:endParaRPr b="0" lang="en-US" sz="1750" spc="-1" strike="noStrike">
              <a:solidFill>
                <a:srgbClr val="000000"/>
              </a:solidFill>
              <a:latin typeface="Arial"/>
            </a:endParaRPr>
          </a:p>
        </p:txBody>
      </p:sp>
      <p:sp>
        <p:nvSpPr>
          <p:cNvPr id="413" name="Text 17"/>
          <p:cNvSpPr/>
          <p:nvPr/>
        </p:nvSpPr>
        <p:spPr>
          <a:xfrm>
            <a:off x="5375160" y="6045480"/>
            <a:ext cx="3880080" cy="362520"/>
          </a:xfrm>
          <a:prstGeom prst="rect">
            <a:avLst/>
          </a:prstGeom>
          <a:noFill/>
          <a:ln w="0">
            <a:noFill/>
          </a:ln>
        </p:spPr>
        <p:style>
          <a:lnRef idx="0"/>
          <a:fillRef idx="0"/>
          <a:effectRef idx="0"/>
          <a:fontRef idx="minor"/>
        </p:style>
        <p:txBody>
          <a:bodyPr wrap="none" lIns="0" rIns="0" tIns="0" bIns="0" anchor="t">
            <a:noAutofit/>
          </a:bodyPr>
          <a:p>
            <a:pPr>
              <a:lnSpc>
                <a:spcPts val="2849"/>
              </a:lnSpc>
              <a:tabLst>
                <a:tab algn="l" pos="0"/>
              </a:tabLst>
            </a:pPr>
            <a:r>
              <a:rPr b="0" lang="en-US" sz="1750" spc="-1" strike="noStrike">
                <a:solidFill>
                  <a:srgbClr val="746558"/>
                </a:solidFill>
                <a:latin typeface="Gelasio"/>
                <a:ea typeface="Gelasio"/>
              </a:rPr>
              <a:t>phosphorous</a:t>
            </a:r>
            <a:endParaRPr b="0" lang="en-US" sz="1750" spc="-1" strike="noStrike">
              <a:solidFill>
                <a:srgbClr val="000000"/>
              </a:solidFill>
              <a:latin typeface="Arial"/>
            </a:endParaRPr>
          </a:p>
        </p:txBody>
      </p:sp>
      <p:sp>
        <p:nvSpPr>
          <p:cNvPr id="414" name="Text 18"/>
          <p:cNvSpPr/>
          <p:nvPr/>
        </p:nvSpPr>
        <p:spPr>
          <a:xfrm>
            <a:off x="9716760" y="5546520"/>
            <a:ext cx="3883680" cy="362520"/>
          </a:xfrm>
          <a:prstGeom prst="rect">
            <a:avLst/>
          </a:prstGeom>
          <a:noFill/>
          <a:ln w="0">
            <a:noFill/>
          </a:ln>
        </p:spPr>
        <p:style>
          <a:lnRef idx="0"/>
          <a:fillRef idx="0"/>
          <a:effectRef idx="0"/>
          <a:fontRef idx="minor"/>
        </p:style>
        <p:txBody>
          <a:bodyPr wrap="none" lIns="0" rIns="0" tIns="0" bIns="0" anchor="t">
            <a:noAutofit/>
          </a:bodyPr>
          <a:p>
            <a:pPr>
              <a:lnSpc>
                <a:spcPts val="2849"/>
              </a:lnSpc>
              <a:tabLst>
                <a:tab algn="l" pos="0"/>
              </a:tabLst>
            </a:pPr>
            <a:r>
              <a:rPr b="0" lang="en-US" sz="1750" spc="-1" strike="noStrike">
                <a:solidFill>
                  <a:srgbClr val="746558"/>
                </a:solidFill>
                <a:latin typeface="Gelasio"/>
                <a:ea typeface="Gelasio"/>
              </a:rPr>
              <a:t>fertilizer:urea</a:t>
            </a:r>
            <a:endParaRPr b="0" lang="en-US" sz="175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15" name="" descr=""/>
          <p:cNvPicPr/>
          <p:nvPr/>
        </p:nvPicPr>
        <p:blipFill>
          <a:blip r:embed="rId1"/>
          <a:stretch/>
        </p:blipFill>
        <p:spPr>
          <a:xfrm>
            <a:off x="0" y="71280"/>
            <a:ext cx="14630400" cy="8158320"/>
          </a:xfrm>
          <a:prstGeom prst="rect">
            <a:avLst/>
          </a:prstGeom>
          <a:ln w="0">
            <a:noFill/>
          </a:ln>
        </p:spPr>
      </p:pic>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16" name="" descr=""/>
          <p:cNvPicPr/>
          <p:nvPr/>
        </p:nvPicPr>
        <p:blipFill>
          <a:blip r:embed="rId1"/>
          <a:stretch/>
        </p:blipFill>
        <p:spPr>
          <a:xfrm>
            <a:off x="51480" y="0"/>
            <a:ext cx="14578920" cy="8229600"/>
          </a:xfrm>
          <a:prstGeom prst="rect">
            <a:avLst/>
          </a:prstGeom>
          <a:ln w="0">
            <a:noFill/>
          </a:ln>
        </p:spPr>
      </p:pic>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17" name="" descr=""/>
          <p:cNvPicPr/>
          <p:nvPr/>
        </p:nvPicPr>
        <p:blipFill>
          <a:blip r:embed="rId1"/>
          <a:stretch/>
        </p:blipFill>
        <p:spPr>
          <a:xfrm>
            <a:off x="35640" y="0"/>
            <a:ext cx="14551560" cy="8001000"/>
          </a:xfrm>
          <a:prstGeom prst="rect">
            <a:avLst/>
          </a:prstGeom>
          <a:ln w="0">
            <a:noFill/>
          </a:ln>
        </p:spPr>
      </p:pic>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8" name="Text 0"/>
          <p:cNvSpPr/>
          <p:nvPr/>
        </p:nvSpPr>
        <p:spPr>
          <a:xfrm>
            <a:off x="793800" y="2539800"/>
            <a:ext cx="6361200" cy="708480"/>
          </a:xfrm>
          <a:prstGeom prst="rect">
            <a:avLst/>
          </a:prstGeom>
          <a:noFill/>
          <a:ln w="0">
            <a:noFill/>
          </a:ln>
        </p:spPr>
        <p:style>
          <a:lnRef idx="0"/>
          <a:fillRef idx="0"/>
          <a:effectRef idx="0"/>
          <a:fontRef idx="minor"/>
        </p:style>
        <p:txBody>
          <a:bodyPr wrap="none" lIns="0" rIns="0" tIns="0" bIns="0" anchor="t">
            <a:noAutofit/>
          </a:bodyPr>
          <a:p>
            <a:pPr>
              <a:lnSpc>
                <a:spcPts val="5550"/>
              </a:lnSpc>
              <a:tabLst>
                <a:tab algn="l" pos="0"/>
              </a:tabLst>
            </a:pPr>
            <a:r>
              <a:rPr b="0" lang="en-US" sz="4450" spc="-1" strike="noStrike">
                <a:solidFill>
                  <a:srgbClr val="484237"/>
                </a:solidFill>
                <a:latin typeface="Gelasio Semi Bold"/>
                <a:ea typeface="Gelasio Semi Bold"/>
              </a:rPr>
              <a:t>Advantages of Agri Aid</a:t>
            </a:r>
            <a:endParaRPr b="0" lang="en-US" sz="4450" spc="-1" strike="noStrike">
              <a:solidFill>
                <a:srgbClr val="000000"/>
              </a:solidFill>
              <a:latin typeface="Arial"/>
            </a:endParaRPr>
          </a:p>
        </p:txBody>
      </p:sp>
      <p:sp>
        <p:nvSpPr>
          <p:cNvPr id="419" name="Text 1"/>
          <p:cNvSpPr/>
          <p:nvPr/>
        </p:nvSpPr>
        <p:spPr>
          <a:xfrm>
            <a:off x="793800" y="3815640"/>
            <a:ext cx="2984760" cy="353880"/>
          </a:xfrm>
          <a:prstGeom prst="rect">
            <a:avLst/>
          </a:prstGeom>
          <a:noFill/>
          <a:ln w="0">
            <a:noFill/>
          </a:ln>
        </p:spPr>
        <p:style>
          <a:lnRef idx="0"/>
          <a:fillRef idx="0"/>
          <a:effectRef idx="0"/>
          <a:fontRef idx="minor"/>
        </p:style>
        <p:txBody>
          <a:bodyPr wrap="none" lIns="0" rIns="0" tIns="0" bIns="0" anchor="t">
            <a:noAutofit/>
          </a:bodyPr>
          <a:p>
            <a:pPr>
              <a:lnSpc>
                <a:spcPts val="2750"/>
              </a:lnSpc>
              <a:tabLst>
                <a:tab algn="l" pos="0"/>
              </a:tabLst>
            </a:pPr>
            <a:r>
              <a:rPr b="0" lang="en-US" sz="2200" spc="-1" strike="noStrike">
                <a:solidFill>
                  <a:srgbClr val="484237"/>
                </a:solidFill>
                <a:latin typeface="Gelasio Semi Bold"/>
                <a:ea typeface="Gelasio Semi Bold"/>
              </a:rPr>
              <a:t>Precision Agriculture</a:t>
            </a:r>
            <a:endParaRPr b="0" lang="en-US" sz="2200" spc="-1" strike="noStrike">
              <a:solidFill>
                <a:srgbClr val="000000"/>
              </a:solidFill>
              <a:latin typeface="Arial"/>
            </a:endParaRPr>
          </a:p>
        </p:txBody>
      </p:sp>
      <p:sp>
        <p:nvSpPr>
          <p:cNvPr id="420" name="Text 2"/>
          <p:cNvSpPr/>
          <p:nvPr/>
        </p:nvSpPr>
        <p:spPr>
          <a:xfrm>
            <a:off x="793800" y="4396680"/>
            <a:ext cx="3977640" cy="1088280"/>
          </a:xfrm>
          <a:prstGeom prst="rect">
            <a:avLst/>
          </a:prstGeom>
          <a:noFill/>
          <a:ln w="0">
            <a:noFill/>
          </a:ln>
        </p:spPr>
        <p:style>
          <a:lnRef idx="0"/>
          <a:fillRef idx="0"/>
          <a:effectRef idx="0"/>
          <a:fontRef idx="minor"/>
        </p:style>
        <p:txBody>
          <a:bodyPr lIns="0" rIns="0" tIns="0" bIns="0" anchor="t">
            <a:noAutofit/>
          </a:bodyPr>
          <a:p>
            <a:pPr>
              <a:lnSpc>
                <a:spcPts val="2849"/>
              </a:lnSpc>
              <a:tabLst>
                <a:tab algn="l" pos="0"/>
              </a:tabLst>
            </a:pPr>
            <a:r>
              <a:rPr b="0" lang="en-US" sz="1750" spc="-1" strike="noStrike">
                <a:solidFill>
                  <a:srgbClr val="746558"/>
                </a:solidFill>
                <a:latin typeface="Gelasio"/>
                <a:ea typeface="Gelasio"/>
              </a:rPr>
              <a:t>Provides specific crop and disease suggestions based on accurate data analysis.</a:t>
            </a:r>
            <a:endParaRPr b="0" lang="en-US" sz="1750" spc="-1" strike="noStrike">
              <a:solidFill>
                <a:srgbClr val="000000"/>
              </a:solidFill>
              <a:latin typeface="Arial"/>
            </a:endParaRPr>
          </a:p>
        </p:txBody>
      </p:sp>
      <p:sp>
        <p:nvSpPr>
          <p:cNvPr id="421" name="Text 3"/>
          <p:cNvSpPr/>
          <p:nvPr/>
        </p:nvSpPr>
        <p:spPr>
          <a:xfrm>
            <a:off x="5333040" y="3815640"/>
            <a:ext cx="2835000" cy="353880"/>
          </a:xfrm>
          <a:prstGeom prst="rect">
            <a:avLst/>
          </a:prstGeom>
          <a:noFill/>
          <a:ln w="0">
            <a:noFill/>
          </a:ln>
        </p:spPr>
        <p:style>
          <a:lnRef idx="0"/>
          <a:fillRef idx="0"/>
          <a:effectRef idx="0"/>
          <a:fontRef idx="minor"/>
        </p:style>
        <p:txBody>
          <a:bodyPr wrap="none" lIns="0" rIns="0" tIns="0" bIns="0" anchor="t">
            <a:noAutofit/>
          </a:bodyPr>
          <a:p>
            <a:pPr>
              <a:lnSpc>
                <a:spcPts val="2750"/>
              </a:lnSpc>
              <a:tabLst>
                <a:tab algn="l" pos="0"/>
              </a:tabLst>
            </a:pPr>
            <a:r>
              <a:rPr b="0" lang="en-US" sz="2200" spc="-1" strike="noStrike">
                <a:solidFill>
                  <a:srgbClr val="484237"/>
                </a:solidFill>
                <a:latin typeface="Gelasio Semi Bold"/>
                <a:ea typeface="Gelasio Semi Bold"/>
              </a:rPr>
              <a:t>Cost-Effective</a:t>
            </a:r>
            <a:endParaRPr b="0" lang="en-US" sz="2200" spc="-1" strike="noStrike">
              <a:solidFill>
                <a:srgbClr val="000000"/>
              </a:solidFill>
              <a:latin typeface="Arial"/>
            </a:endParaRPr>
          </a:p>
        </p:txBody>
      </p:sp>
      <p:sp>
        <p:nvSpPr>
          <p:cNvPr id="422" name="Text 4"/>
          <p:cNvSpPr/>
          <p:nvPr/>
        </p:nvSpPr>
        <p:spPr>
          <a:xfrm>
            <a:off x="5333040" y="4396680"/>
            <a:ext cx="3977640" cy="725400"/>
          </a:xfrm>
          <a:prstGeom prst="rect">
            <a:avLst/>
          </a:prstGeom>
          <a:noFill/>
          <a:ln w="0">
            <a:noFill/>
          </a:ln>
        </p:spPr>
        <p:style>
          <a:lnRef idx="0"/>
          <a:fillRef idx="0"/>
          <a:effectRef idx="0"/>
          <a:fontRef idx="minor"/>
        </p:style>
        <p:txBody>
          <a:bodyPr lIns="0" rIns="0" tIns="0" bIns="0" anchor="t">
            <a:noAutofit/>
          </a:bodyPr>
          <a:p>
            <a:pPr>
              <a:lnSpc>
                <a:spcPts val="2849"/>
              </a:lnSpc>
              <a:tabLst>
                <a:tab algn="l" pos="0"/>
              </a:tabLst>
            </a:pPr>
            <a:r>
              <a:rPr b="0" lang="en-US" sz="1750" spc="-1" strike="noStrike">
                <a:solidFill>
                  <a:srgbClr val="746558"/>
                </a:solidFill>
                <a:latin typeface="Gelasio"/>
                <a:ea typeface="Gelasio"/>
              </a:rPr>
              <a:t>Reduces the need for expensive soil and plant tests, saving farmers money.</a:t>
            </a:r>
            <a:endParaRPr b="0" lang="en-US" sz="1750" spc="-1" strike="noStrike">
              <a:solidFill>
                <a:srgbClr val="000000"/>
              </a:solidFill>
              <a:latin typeface="Arial"/>
            </a:endParaRPr>
          </a:p>
        </p:txBody>
      </p:sp>
      <p:sp>
        <p:nvSpPr>
          <p:cNvPr id="423" name="Text 5"/>
          <p:cNvSpPr/>
          <p:nvPr/>
        </p:nvSpPr>
        <p:spPr>
          <a:xfrm>
            <a:off x="9871920" y="3815640"/>
            <a:ext cx="2835000" cy="353880"/>
          </a:xfrm>
          <a:prstGeom prst="rect">
            <a:avLst/>
          </a:prstGeom>
          <a:noFill/>
          <a:ln w="0">
            <a:noFill/>
          </a:ln>
        </p:spPr>
        <p:style>
          <a:lnRef idx="0"/>
          <a:fillRef idx="0"/>
          <a:effectRef idx="0"/>
          <a:fontRef idx="minor"/>
        </p:style>
        <p:txBody>
          <a:bodyPr wrap="none" lIns="0" rIns="0" tIns="0" bIns="0" anchor="t">
            <a:noAutofit/>
          </a:bodyPr>
          <a:p>
            <a:pPr>
              <a:lnSpc>
                <a:spcPts val="2750"/>
              </a:lnSpc>
              <a:tabLst>
                <a:tab algn="l" pos="0"/>
              </a:tabLst>
            </a:pPr>
            <a:r>
              <a:rPr b="0" lang="en-US" sz="2200" spc="-1" strike="noStrike">
                <a:solidFill>
                  <a:srgbClr val="484237"/>
                </a:solidFill>
                <a:latin typeface="Gelasio Semi Bold"/>
                <a:ea typeface="Gelasio Semi Bold"/>
              </a:rPr>
              <a:t>Crop Protection</a:t>
            </a:r>
            <a:endParaRPr b="0" lang="en-US" sz="2200" spc="-1" strike="noStrike">
              <a:solidFill>
                <a:srgbClr val="000000"/>
              </a:solidFill>
              <a:latin typeface="Arial"/>
            </a:endParaRPr>
          </a:p>
        </p:txBody>
      </p:sp>
      <p:sp>
        <p:nvSpPr>
          <p:cNvPr id="424" name="Text 6"/>
          <p:cNvSpPr/>
          <p:nvPr/>
        </p:nvSpPr>
        <p:spPr>
          <a:xfrm>
            <a:off x="9871920" y="4396680"/>
            <a:ext cx="3977640" cy="725400"/>
          </a:xfrm>
          <a:prstGeom prst="rect">
            <a:avLst/>
          </a:prstGeom>
          <a:noFill/>
          <a:ln w="0">
            <a:noFill/>
          </a:ln>
        </p:spPr>
        <p:style>
          <a:lnRef idx="0"/>
          <a:fillRef idx="0"/>
          <a:effectRef idx="0"/>
          <a:fontRef idx="minor"/>
        </p:style>
        <p:txBody>
          <a:bodyPr lIns="0" rIns="0" tIns="0" bIns="0" anchor="t">
            <a:noAutofit/>
          </a:bodyPr>
          <a:p>
            <a:pPr>
              <a:lnSpc>
                <a:spcPts val="2849"/>
              </a:lnSpc>
              <a:tabLst>
                <a:tab algn="l" pos="0"/>
              </a:tabLst>
            </a:pPr>
            <a:r>
              <a:rPr b="0" lang="en-US" sz="1750" spc="-1" strike="noStrike">
                <a:solidFill>
                  <a:srgbClr val="746558"/>
                </a:solidFill>
                <a:latin typeface="Gelasio"/>
                <a:ea typeface="Gelasio"/>
              </a:rPr>
              <a:t>Early disease detection minimizes crop loss and improves overall yield.</a:t>
            </a:r>
            <a:endParaRPr b="0" lang="en-US" sz="175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5" name="Text 0"/>
          <p:cNvSpPr/>
          <p:nvPr/>
        </p:nvSpPr>
        <p:spPr>
          <a:xfrm>
            <a:off x="793800" y="1629720"/>
            <a:ext cx="5670360" cy="708480"/>
          </a:xfrm>
          <a:prstGeom prst="rect">
            <a:avLst/>
          </a:prstGeom>
          <a:noFill/>
          <a:ln w="0">
            <a:noFill/>
          </a:ln>
        </p:spPr>
        <p:style>
          <a:lnRef idx="0"/>
          <a:fillRef idx="0"/>
          <a:effectRef idx="0"/>
          <a:fontRef idx="minor"/>
        </p:style>
        <p:txBody>
          <a:bodyPr wrap="none" lIns="0" rIns="0" tIns="0" bIns="0" anchor="t">
            <a:noAutofit/>
          </a:bodyPr>
          <a:p>
            <a:pPr>
              <a:lnSpc>
                <a:spcPts val="5550"/>
              </a:lnSpc>
              <a:tabLst>
                <a:tab algn="l" pos="0"/>
              </a:tabLst>
            </a:pPr>
            <a:r>
              <a:rPr b="0" lang="en-US" sz="4450" spc="-1" strike="noStrike">
                <a:solidFill>
                  <a:srgbClr val="484237"/>
                </a:solidFill>
                <a:latin typeface="Gelasio Semi Bold"/>
                <a:ea typeface="Gelasio Semi Bold"/>
              </a:rPr>
              <a:t>Disadvantages</a:t>
            </a:r>
            <a:endParaRPr b="0" lang="en-US" sz="4450" spc="-1" strike="noStrike">
              <a:solidFill>
                <a:srgbClr val="000000"/>
              </a:solidFill>
              <a:latin typeface="Arial"/>
            </a:endParaRPr>
          </a:p>
        </p:txBody>
      </p:sp>
      <p:sp>
        <p:nvSpPr>
          <p:cNvPr id="426" name="Shape 1"/>
          <p:cNvSpPr/>
          <p:nvPr/>
        </p:nvSpPr>
        <p:spPr>
          <a:xfrm>
            <a:off x="793800" y="2678760"/>
            <a:ext cx="4196160" cy="2386800"/>
          </a:xfrm>
          <a:prstGeom prst="roundRect">
            <a:avLst>
              <a:gd name="adj" fmla="val 1425"/>
            </a:avLst>
          </a:prstGeom>
          <a:solidFill>
            <a:srgbClr val="eee8dd"/>
          </a:solidFill>
          <a:ln w="0">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427" name="Text 2"/>
          <p:cNvSpPr/>
          <p:nvPr/>
        </p:nvSpPr>
        <p:spPr>
          <a:xfrm>
            <a:off x="1020600" y="2905560"/>
            <a:ext cx="3742200" cy="708480"/>
          </a:xfrm>
          <a:prstGeom prst="rect">
            <a:avLst/>
          </a:prstGeom>
          <a:noFill/>
          <a:ln w="0">
            <a:noFill/>
          </a:ln>
        </p:spPr>
        <p:style>
          <a:lnRef idx="0"/>
          <a:fillRef idx="0"/>
          <a:effectRef idx="0"/>
          <a:fontRef idx="minor"/>
        </p:style>
        <p:txBody>
          <a:bodyPr lIns="0" rIns="0" tIns="0" bIns="0" anchor="t">
            <a:noAutofit/>
          </a:bodyPr>
          <a:p>
            <a:pPr>
              <a:lnSpc>
                <a:spcPts val="2750"/>
              </a:lnSpc>
              <a:tabLst>
                <a:tab algn="l" pos="0"/>
              </a:tabLst>
            </a:pPr>
            <a:r>
              <a:rPr b="0" lang="en-US" sz="2200" spc="-1" strike="noStrike">
                <a:solidFill>
                  <a:srgbClr val="746558"/>
                </a:solidFill>
                <a:latin typeface="Gelasio Semi Bold"/>
                <a:ea typeface="Gelasio Semi Bold"/>
              </a:rPr>
              <a:t>Image Quality Dependency</a:t>
            </a:r>
            <a:endParaRPr b="0" lang="en-US" sz="2200" spc="-1" strike="noStrike">
              <a:solidFill>
                <a:srgbClr val="000000"/>
              </a:solidFill>
              <a:latin typeface="Arial"/>
            </a:endParaRPr>
          </a:p>
        </p:txBody>
      </p:sp>
      <p:sp>
        <p:nvSpPr>
          <p:cNvPr id="428" name="Text 3"/>
          <p:cNvSpPr/>
          <p:nvPr/>
        </p:nvSpPr>
        <p:spPr>
          <a:xfrm>
            <a:off x="1020600" y="3750480"/>
            <a:ext cx="3742200" cy="1088280"/>
          </a:xfrm>
          <a:prstGeom prst="rect">
            <a:avLst/>
          </a:prstGeom>
          <a:noFill/>
          <a:ln w="0">
            <a:noFill/>
          </a:ln>
        </p:spPr>
        <p:style>
          <a:lnRef idx="0"/>
          <a:fillRef idx="0"/>
          <a:effectRef idx="0"/>
          <a:fontRef idx="minor"/>
        </p:style>
        <p:txBody>
          <a:bodyPr lIns="0" rIns="0" tIns="0" bIns="0" anchor="t">
            <a:noAutofit/>
          </a:bodyPr>
          <a:p>
            <a:pPr>
              <a:lnSpc>
                <a:spcPts val="2849"/>
              </a:lnSpc>
              <a:tabLst>
                <a:tab algn="l" pos="0"/>
              </a:tabLst>
            </a:pPr>
            <a:r>
              <a:rPr b="0" lang="en-US" sz="1750" spc="-1" strike="noStrike">
                <a:solidFill>
                  <a:srgbClr val="746558"/>
                </a:solidFill>
                <a:latin typeface="Gelasio"/>
                <a:ea typeface="Gelasio"/>
              </a:rPr>
              <a:t>Poor-quality images can lead to incorrect disease detection and diagnosis.</a:t>
            </a:r>
            <a:endParaRPr b="0" lang="en-US" sz="1750" spc="-1" strike="noStrike">
              <a:solidFill>
                <a:srgbClr val="000000"/>
              </a:solidFill>
              <a:latin typeface="Arial"/>
            </a:endParaRPr>
          </a:p>
        </p:txBody>
      </p:sp>
      <p:sp>
        <p:nvSpPr>
          <p:cNvPr id="429" name="Shape 4"/>
          <p:cNvSpPr/>
          <p:nvPr/>
        </p:nvSpPr>
        <p:spPr>
          <a:xfrm>
            <a:off x="5217120" y="2678760"/>
            <a:ext cx="4196160" cy="2386800"/>
          </a:xfrm>
          <a:prstGeom prst="roundRect">
            <a:avLst>
              <a:gd name="adj" fmla="val 1425"/>
            </a:avLst>
          </a:prstGeom>
          <a:solidFill>
            <a:srgbClr val="eee8dd"/>
          </a:solidFill>
          <a:ln w="0">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430" name="Text 5"/>
          <p:cNvSpPr/>
          <p:nvPr/>
        </p:nvSpPr>
        <p:spPr>
          <a:xfrm>
            <a:off x="5443920" y="2905560"/>
            <a:ext cx="2982600" cy="353880"/>
          </a:xfrm>
          <a:prstGeom prst="rect">
            <a:avLst/>
          </a:prstGeom>
          <a:noFill/>
          <a:ln w="0">
            <a:noFill/>
          </a:ln>
        </p:spPr>
        <p:style>
          <a:lnRef idx="0"/>
          <a:fillRef idx="0"/>
          <a:effectRef idx="0"/>
          <a:fontRef idx="minor"/>
        </p:style>
        <p:txBody>
          <a:bodyPr wrap="none" lIns="0" rIns="0" tIns="0" bIns="0" anchor="t">
            <a:noAutofit/>
          </a:bodyPr>
          <a:p>
            <a:pPr>
              <a:lnSpc>
                <a:spcPts val="2750"/>
              </a:lnSpc>
              <a:tabLst>
                <a:tab algn="l" pos="0"/>
              </a:tabLst>
            </a:pPr>
            <a:r>
              <a:rPr b="0" lang="en-US" sz="2200" spc="-1" strike="noStrike">
                <a:solidFill>
                  <a:srgbClr val="746558"/>
                </a:solidFill>
                <a:latin typeface="Gelasio Semi Bold"/>
                <a:ea typeface="Gelasio Semi Bold"/>
              </a:rPr>
              <a:t>Internet Connectivity</a:t>
            </a:r>
            <a:endParaRPr b="0" lang="en-US" sz="2200" spc="-1" strike="noStrike">
              <a:solidFill>
                <a:srgbClr val="000000"/>
              </a:solidFill>
              <a:latin typeface="Arial"/>
            </a:endParaRPr>
          </a:p>
        </p:txBody>
      </p:sp>
      <p:sp>
        <p:nvSpPr>
          <p:cNvPr id="431" name="Text 6"/>
          <p:cNvSpPr/>
          <p:nvPr/>
        </p:nvSpPr>
        <p:spPr>
          <a:xfrm>
            <a:off x="5443920" y="3395880"/>
            <a:ext cx="3742200" cy="725400"/>
          </a:xfrm>
          <a:prstGeom prst="rect">
            <a:avLst/>
          </a:prstGeom>
          <a:noFill/>
          <a:ln w="0">
            <a:noFill/>
          </a:ln>
        </p:spPr>
        <p:style>
          <a:lnRef idx="0"/>
          <a:fillRef idx="0"/>
          <a:effectRef idx="0"/>
          <a:fontRef idx="minor"/>
        </p:style>
        <p:txBody>
          <a:bodyPr lIns="0" rIns="0" tIns="0" bIns="0" anchor="t">
            <a:noAutofit/>
          </a:bodyPr>
          <a:p>
            <a:pPr>
              <a:lnSpc>
                <a:spcPts val="2849"/>
              </a:lnSpc>
              <a:tabLst>
                <a:tab algn="l" pos="0"/>
              </a:tabLst>
            </a:pPr>
            <a:r>
              <a:rPr b="0" lang="en-US" sz="1750" spc="-1" strike="noStrike">
                <a:solidFill>
                  <a:srgbClr val="746558"/>
                </a:solidFill>
                <a:latin typeface="Gelasio"/>
                <a:ea typeface="Gelasio"/>
              </a:rPr>
              <a:t>Limited access in areas with poor or no internet connection.</a:t>
            </a:r>
            <a:endParaRPr b="0" lang="en-US" sz="1750" spc="-1" strike="noStrike">
              <a:solidFill>
                <a:srgbClr val="000000"/>
              </a:solidFill>
              <a:latin typeface="Arial"/>
            </a:endParaRPr>
          </a:p>
        </p:txBody>
      </p:sp>
      <p:sp>
        <p:nvSpPr>
          <p:cNvPr id="432" name="Shape 7"/>
          <p:cNvSpPr/>
          <p:nvPr/>
        </p:nvSpPr>
        <p:spPr>
          <a:xfrm>
            <a:off x="9640080" y="2678760"/>
            <a:ext cx="4196160" cy="2386800"/>
          </a:xfrm>
          <a:prstGeom prst="roundRect">
            <a:avLst>
              <a:gd name="adj" fmla="val 1425"/>
            </a:avLst>
          </a:prstGeom>
          <a:solidFill>
            <a:srgbClr val="eee8dd"/>
          </a:solidFill>
          <a:ln w="0">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433" name="Text 8"/>
          <p:cNvSpPr/>
          <p:nvPr/>
        </p:nvSpPr>
        <p:spPr>
          <a:xfrm>
            <a:off x="9866880" y="2905560"/>
            <a:ext cx="2835000" cy="353880"/>
          </a:xfrm>
          <a:prstGeom prst="rect">
            <a:avLst/>
          </a:prstGeom>
          <a:noFill/>
          <a:ln w="0">
            <a:noFill/>
          </a:ln>
        </p:spPr>
        <p:style>
          <a:lnRef idx="0"/>
          <a:fillRef idx="0"/>
          <a:effectRef idx="0"/>
          <a:fontRef idx="minor"/>
        </p:style>
        <p:txBody>
          <a:bodyPr wrap="none" lIns="0" rIns="0" tIns="0" bIns="0" anchor="t">
            <a:noAutofit/>
          </a:bodyPr>
          <a:p>
            <a:pPr>
              <a:lnSpc>
                <a:spcPts val="2750"/>
              </a:lnSpc>
              <a:tabLst>
                <a:tab algn="l" pos="0"/>
              </a:tabLst>
            </a:pPr>
            <a:r>
              <a:rPr b="0" lang="en-US" sz="2200" spc="-1" strike="noStrike">
                <a:solidFill>
                  <a:srgbClr val="746558"/>
                </a:solidFill>
                <a:latin typeface="Gelasio Semi Bold"/>
                <a:ea typeface="Gelasio Semi Bold"/>
              </a:rPr>
              <a:t>Data Limitations</a:t>
            </a:r>
            <a:endParaRPr b="0" lang="en-US" sz="2200" spc="-1" strike="noStrike">
              <a:solidFill>
                <a:srgbClr val="000000"/>
              </a:solidFill>
              <a:latin typeface="Arial"/>
            </a:endParaRPr>
          </a:p>
        </p:txBody>
      </p:sp>
      <p:sp>
        <p:nvSpPr>
          <p:cNvPr id="434" name="Text 9"/>
          <p:cNvSpPr/>
          <p:nvPr/>
        </p:nvSpPr>
        <p:spPr>
          <a:xfrm>
            <a:off x="9866880" y="3395880"/>
            <a:ext cx="3742200" cy="725400"/>
          </a:xfrm>
          <a:prstGeom prst="rect">
            <a:avLst/>
          </a:prstGeom>
          <a:noFill/>
          <a:ln w="0">
            <a:noFill/>
          </a:ln>
        </p:spPr>
        <p:style>
          <a:lnRef idx="0"/>
          <a:fillRef idx="0"/>
          <a:effectRef idx="0"/>
          <a:fontRef idx="minor"/>
        </p:style>
        <p:txBody>
          <a:bodyPr lIns="0" rIns="0" tIns="0" bIns="0" anchor="t">
            <a:noAutofit/>
          </a:bodyPr>
          <a:p>
            <a:pPr>
              <a:lnSpc>
                <a:spcPts val="2849"/>
              </a:lnSpc>
              <a:tabLst>
                <a:tab algn="l" pos="0"/>
              </a:tabLst>
            </a:pPr>
            <a:r>
              <a:rPr b="0" lang="en-US" sz="1750" spc="-1" strike="noStrike">
                <a:solidFill>
                  <a:srgbClr val="746558"/>
                </a:solidFill>
                <a:latin typeface="Gelasio"/>
                <a:ea typeface="Gelasio"/>
              </a:rPr>
              <a:t>May not recognize rare diseases or unique soil conditions.</a:t>
            </a:r>
            <a:endParaRPr b="0" lang="en-US" sz="1750" spc="-1" strike="noStrike">
              <a:solidFill>
                <a:srgbClr val="000000"/>
              </a:solidFill>
              <a:latin typeface="Arial"/>
            </a:endParaRPr>
          </a:p>
        </p:txBody>
      </p:sp>
      <p:sp>
        <p:nvSpPr>
          <p:cNvPr id="435" name="Shape 10"/>
          <p:cNvSpPr/>
          <p:nvPr/>
        </p:nvSpPr>
        <p:spPr>
          <a:xfrm>
            <a:off x="793800" y="5292720"/>
            <a:ext cx="13042440" cy="1306440"/>
          </a:xfrm>
          <a:prstGeom prst="roundRect">
            <a:avLst>
              <a:gd name="adj" fmla="val 2603"/>
            </a:avLst>
          </a:prstGeom>
          <a:solidFill>
            <a:srgbClr val="eee8dd"/>
          </a:solidFill>
          <a:ln w="0">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436" name="Text 11"/>
          <p:cNvSpPr/>
          <p:nvPr/>
        </p:nvSpPr>
        <p:spPr>
          <a:xfrm>
            <a:off x="1020600" y="5519520"/>
            <a:ext cx="3872880" cy="353880"/>
          </a:xfrm>
          <a:prstGeom prst="rect">
            <a:avLst/>
          </a:prstGeom>
          <a:noFill/>
          <a:ln w="0">
            <a:noFill/>
          </a:ln>
        </p:spPr>
        <p:style>
          <a:lnRef idx="0"/>
          <a:fillRef idx="0"/>
          <a:effectRef idx="0"/>
          <a:fontRef idx="minor"/>
        </p:style>
        <p:txBody>
          <a:bodyPr wrap="none" lIns="0" rIns="0" tIns="0" bIns="0" anchor="t">
            <a:noAutofit/>
          </a:bodyPr>
          <a:p>
            <a:pPr>
              <a:lnSpc>
                <a:spcPts val="2750"/>
              </a:lnSpc>
              <a:tabLst>
                <a:tab algn="l" pos="0"/>
              </a:tabLst>
            </a:pPr>
            <a:r>
              <a:rPr b="0" lang="en-US" sz="2200" spc="-1" strike="noStrike">
                <a:solidFill>
                  <a:srgbClr val="746558"/>
                </a:solidFill>
                <a:latin typeface="Gelasio Semi Bold"/>
                <a:ea typeface="Gelasio Semi Bold"/>
              </a:rPr>
              <a:t>Maintenance Requirements</a:t>
            </a:r>
            <a:endParaRPr b="0" lang="en-US" sz="2200" spc="-1" strike="noStrike">
              <a:solidFill>
                <a:srgbClr val="000000"/>
              </a:solidFill>
              <a:latin typeface="Arial"/>
            </a:endParaRPr>
          </a:p>
        </p:txBody>
      </p:sp>
      <p:sp>
        <p:nvSpPr>
          <p:cNvPr id="437" name="Text 12"/>
          <p:cNvSpPr/>
          <p:nvPr/>
        </p:nvSpPr>
        <p:spPr>
          <a:xfrm>
            <a:off x="1020600" y="6009840"/>
            <a:ext cx="12588840" cy="362520"/>
          </a:xfrm>
          <a:prstGeom prst="rect">
            <a:avLst/>
          </a:prstGeom>
          <a:noFill/>
          <a:ln w="0">
            <a:noFill/>
          </a:ln>
        </p:spPr>
        <p:style>
          <a:lnRef idx="0"/>
          <a:fillRef idx="0"/>
          <a:effectRef idx="0"/>
          <a:fontRef idx="minor"/>
        </p:style>
        <p:txBody>
          <a:bodyPr wrap="none" lIns="0" rIns="0" tIns="0" bIns="0" anchor="t">
            <a:noAutofit/>
          </a:bodyPr>
          <a:p>
            <a:pPr>
              <a:lnSpc>
                <a:spcPts val="2849"/>
              </a:lnSpc>
              <a:tabLst>
                <a:tab algn="l" pos="0"/>
              </a:tabLst>
            </a:pPr>
            <a:r>
              <a:rPr b="0" lang="en-US" sz="1750" spc="-1" strike="noStrike">
                <a:solidFill>
                  <a:srgbClr val="746558"/>
                </a:solidFill>
                <a:latin typeface="Gelasio"/>
                <a:ea typeface="Gelasio"/>
              </a:rPr>
              <a:t>Needs regular updates to maintain accuracy and expand its knowledge base.</a:t>
            </a:r>
            <a:endParaRPr b="0" lang="en-US" sz="175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38" name="Image 0" descr="preencoded.png"/>
          <p:cNvPicPr/>
          <p:nvPr/>
        </p:nvPicPr>
        <p:blipFill>
          <a:blip r:embed="rId1"/>
          <a:stretch/>
        </p:blipFill>
        <p:spPr>
          <a:xfrm>
            <a:off x="0" y="0"/>
            <a:ext cx="14630040" cy="2835000"/>
          </a:xfrm>
          <a:prstGeom prst="rect">
            <a:avLst/>
          </a:prstGeom>
          <a:ln w="0">
            <a:noFill/>
          </a:ln>
        </p:spPr>
      </p:pic>
      <p:sp>
        <p:nvSpPr>
          <p:cNvPr id="439" name="Text 0"/>
          <p:cNvSpPr/>
          <p:nvPr/>
        </p:nvSpPr>
        <p:spPr>
          <a:xfrm>
            <a:off x="793800" y="3662640"/>
            <a:ext cx="9195840" cy="708480"/>
          </a:xfrm>
          <a:prstGeom prst="rect">
            <a:avLst/>
          </a:prstGeom>
          <a:noFill/>
          <a:ln w="0">
            <a:noFill/>
          </a:ln>
        </p:spPr>
        <p:style>
          <a:lnRef idx="0"/>
          <a:fillRef idx="0"/>
          <a:effectRef idx="0"/>
          <a:fontRef idx="minor"/>
        </p:style>
        <p:txBody>
          <a:bodyPr wrap="none" lIns="0" rIns="0" tIns="0" bIns="0" anchor="t">
            <a:noAutofit/>
          </a:bodyPr>
          <a:p>
            <a:pPr>
              <a:lnSpc>
                <a:spcPts val="5550"/>
              </a:lnSpc>
              <a:tabLst>
                <a:tab algn="l" pos="0"/>
              </a:tabLst>
            </a:pPr>
            <a:r>
              <a:rPr b="0" lang="en-US" sz="4450" spc="-1" strike="noStrike">
                <a:solidFill>
                  <a:srgbClr val="484237"/>
                </a:solidFill>
                <a:latin typeface="Gelasio Semi Bold"/>
                <a:ea typeface="Gelasio Semi Bold"/>
              </a:rPr>
              <a:t>Future Scope and Enhancements</a:t>
            </a:r>
            <a:endParaRPr b="0" lang="en-US" sz="4450" spc="-1" strike="noStrike">
              <a:solidFill>
                <a:srgbClr val="000000"/>
              </a:solidFill>
              <a:latin typeface="Arial"/>
            </a:endParaRPr>
          </a:p>
        </p:txBody>
      </p:sp>
      <p:pic>
        <p:nvPicPr>
          <p:cNvPr id="440" name="Image 1" descr="preencoded.png"/>
          <p:cNvPicPr/>
          <p:nvPr/>
        </p:nvPicPr>
        <p:blipFill>
          <a:blip r:embed="rId2"/>
          <a:stretch/>
        </p:blipFill>
        <p:spPr>
          <a:xfrm>
            <a:off x="793800" y="4711680"/>
            <a:ext cx="4347360" cy="906840"/>
          </a:xfrm>
          <a:prstGeom prst="rect">
            <a:avLst/>
          </a:prstGeom>
          <a:ln w="0">
            <a:noFill/>
          </a:ln>
        </p:spPr>
      </p:pic>
      <p:sp>
        <p:nvSpPr>
          <p:cNvPr id="441" name="Text 1"/>
          <p:cNvSpPr/>
          <p:nvPr/>
        </p:nvSpPr>
        <p:spPr>
          <a:xfrm>
            <a:off x="1020600" y="5959080"/>
            <a:ext cx="2835000" cy="353880"/>
          </a:xfrm>
          <a:prstGeom prst="rect">
            <a:avLst/>
          </a:prstGeom>
          <a:noFill/>
          <a:ln w="0">
            <a:noFill/>
          </a:ln>
        </p:spPr>
        <p:style>
          <a:lnRef idx="0"/>
          <a:fillRef idx="0"/>
          <a:effectRef idx="0"/>
          <a:fontRef idx="minor"/>
        </p:style>
        <p:txBody>
          <a:bodyPr wrap="none" lIns="0" rIns="0" tIns="0" bIns="0" anchor="t">
            <a:noAutofit/>
          </a:bodyPr>
          <a:p>
            <a:pPr>
              <a:lnSpc>
                <a:spcPts val="2750"/>
              </a:lnSpc>
              <a:tabLst>
                <a:tab algn="l" pos="0"/>
              </a:tabLst>
            </a:pPr>
            <a:r>
              <a:rPr b="0" lang="en-US" sz="2200" spc="-1" strike="noStrike">
                <a:solidFill>
                  <a:srgbClr val="746558"/>
                </a:solidFill>
                <a:latin typeface="Gelasio Semi Bold"/>
                <a:ea typeface="Gelasio Semi Bold"/>
              </a:rPr>
              <a:t>IoT Integration</a:t>
            </a:r>
            <a:endParaRPr b="0" lang="en-US" sz="2200" spc="-1" strike="noStrike">
              <a:solidFill>
                <a:srgbClr val="000000"/>
              </a:solidFill>
              <a:latin typeface="Arial"/>
            </a:endParaRPr>
          </a:p>
        </p:txBody>
      </p:sp>
      <p:sp>
        <p:nvSpPr>
          <p:cNvPr id="442" name="Text 2"/>
          <p:cNvSpPr/>
          <p:nvPr/>
        </p:nvSpPr>
        <p:spPr>
          <a:xfrm>
            <a:off x="1020600" y="6449400"/>
            <a:ext cx="3893400" cy="725400"/>
          </a:xfrm>
          <a:prstGeom prst="rect">
            <a:avLst/>
          </a:prstGeom>
          <a:noFill/>
          <a:ln w="0">
            <a:noFill/>
          </a:ln>
        </p:spPr>
        <p:style>
          <a:lnRef idx="0"/>
          <a:fillRef idx="0"/>
          <a:effectRef idx="0"/>
          <a:fontRef idx="minor"/>
        </p:style>
        <p:txBody>
          <a:bodyPr lIns="0" rIns="0" tIns="0" bIns="0" anchor="t">
            <a:noAutofit/>
          </a:bodyPr>
          <a:p>
            <a:pPr>
              <a:lnSpc>
                <a:spcPts val="2849"/>
              </a:lnSpc>
              <a:tabLst>
                <a:tab algn="l" pos="0"/>
              </a:tabLst>
            </a:pPr>
            <a:r>
              <a:rPr b="0" lang="en-US" sz="1750" spc="-1" strike="noStrike">
                <a:solidFill>
                  <a:srgbClr val="746558"/>
                </a:solidFill>
                <a:latin typeface="Gelasio"/>
                <a:ea typeface="Gelasio"/>
              </a:rPr>
              <a:t>Implement IoT sensors for real-time soil and environmental data collection.</a:t>
            </a:r>
            <a:endParaRPr b="0" lang="en-US" sz="1750" spc="-1" strike="noStrike">
              <a:solidFill>
                <a:srgbClr val="000000"/>
              </a:solidFill>
              <a:latin typeface="Arial"/>
            </a:endParaRPr>
          </a:p>
        </p:txBody>
      </p:sp>
      <p:pic>
        <p:nvPicPr>
          <p:cNvPr id="443" name="Image 2" descr="preencoded.png"/>
          <p:cNvPicPr/>
          <p:nvPr/>
        </p:nvPicPr>
        <p:blipFill>
          <a:blip r:embed="rId3"/>
          <a:stretch/>
        </p:blipFill>
        <p:spPr>
          <a:xfrm>
            <a:off x="5141520" y="4711680"/>
            <a:ext cx="4347360" cy="906840"/>
          </a:xfrm>
          <a:prstGeom prst="rect">
            <a:avLst/>
          </a:prstGeom>
          <a:ln w="0">
            <a:noFill/>
          </a:ln>
        </p:spPr>
      </p:pic>
      <p:sp>
        <p:nvSpPr>
          <p:cNvPr id="444" name="Text 3"/>
          <p:cNvSpPr/>
          <p:nvPr/>
        </p:nvSpPr>
        <p:spPr>
          <a:xfrm>
            <a:off x="5368320" y="5959080"/>
            <a:ext cx="2835000" cy="353880"/>
          </a:xfrm>
          <a:prstGeom prst="rect">
            <a:avLst/>
          </a:prstGeom>
          <a:noFill/>
          <a:ln w="0">
            <a:noFill/>
          </a:ln>
        </p:spPr>
        <p:style>
          <a:lnRef idx="0"/>
          <a:fillRef idx="0"/>
          <a:effectRef idx="0"/>
          <a:fontRef idx="minor"/>
        </p:style>
        <p:txBody>
          <a:bodyPr wrap="none" lIns="0" rIns="0" tIns="0" bIns="0" anchor="t">
            <a:noAutofit/>
          </a:bodyPr>
          <a:p>
            <a:pPr>
              <a:lnSpc>
                <a:spcPts val="2750"/>
              </a:lnSpc>
              <a:tabLst>
                <a:tab algn="l" pos="0"/>
              </a:tabLst>
            </a:pPr>
            <a:r>
              <a:rPr b="0" lang="en-US" sz="2200" spc="-1" strike="noStrike">
                <a:solidFill>
                  <a:srgbClr val="746558"/>
                </a:solidFill>
                <a:latin typeface="Gelasio Semi Bold"/>
                <a:ea typeface="Gelasio Semi Bold"/>
              </a:rPr>
              <a:t>Expanded Database</a:t>
            </a:r>
            <a:endParaRPr b="0" lang="en-US" sz="2200" spc="-1" strike="noStrike">
              <a:solidFill>
                <a:srgbClr val="000000"/>
              </a:solidFill>
              <a:latin typeface="Arial"/>
            </a:endParaRPr>
          </a:p>
        </p:txBody>
      </p:sp>
      <p:sp>
        <p:nvSpPr>
          <p:cNvPr id="445" name="Text 4"/>
          <p:cNvSpPr/>
          <p:nvPr/>
        </p:nvSpPr>
        <p:spPr>
          <a:xfrm>
            <a:off x="5368320" y="6449400"/>
            <a:ext cx="3893400" cy="725400"/>
          </a:xfrm>
          <a:prstGeom prst="rect">
            <a:avLst/>
          </a:prstGeom>
          <a:noFill/>
          <a:ln w="0">
            <a:noFill/>
          </a:ln>
        </p:spPr>
        <p:style>
          <a:lnRef idx="0"/>
          <a:fillRef idx="0"/>
          <a:effectRef idx="0"/>
          <a:fontRef idx="minor"/>
        </p:style>
        <p:txBody>
          <a:bodyPr lIns="0" rIns="0" tIns="0" bIns="0" anchor="t">
            <a:noAutofit/>
          </a:bodyPr>
          <a:p>
            <a:pPr>
              <a:lnSpc>
                <a:spcPts val="2849"/>
              </a:lnSpc>
              <a:tabLst>
                <a:tab algn="l" pos="0"/>
              </a:tabLst>
            </a:pPr>
            <a:r>
              <a:rPr b="0" lang="en-US" sz="1750" spc="-1" strike="noStrike">
                <a:solidFill>
                  <a:srgbClr val="746558"/>
                </a:solidFill>
                <a:latin typeface="Gelasio"/>
                <a:ea typeface="Gelasio"/>
              </a:rPr>
              <a:t>Add more plant species, diseases, and soil types for comprehensive coverage.</a:t>
            </a:r>
            <a:endParaRPr b="0" lang="en-US" sz="1750" spc="-1" strike="noStrike">
              <a:solidFill>
                <a:srgbClr val="000000"/>
              </a:solidFill>
              <a:latin typeface="Arial"/>
            </a:endParaRPr>
          </a:p>
        </p:txBody>
      </p:sp>
      <p:pic>
        <p:nvPicPr>
          <p:cNvPr id="446" name="Image 3" descr="preencoded.png"/>
          <p:cNvPicPr/>
          <p:nvPr/>
        </p:nvPicPr>
        <p:blipFill>
          <a:blip r:embed="rId4"/>
          <a:stretch/>
        </p:blipFill>
        <p:spPr>
          <a:xfrm>
            <a:off x="9488880" y="4711680"/>
            <a:ext cx="4347360" cy="906840"/>
          </a:xfrm>
          <a:prstGeom prst="rect">
            <a:avLst/>
          </a:prstGeom>
          <a:ln w="0">
            <a:noFill/>
          </a:ln>
        </p:spPr>
      </p:pic>
      <p:sp>
        <p:nvSpPr>
          <p:cNvPr id="447" name="Text 5"/>
          <p:cNvSpPr/>
          <p:nvPr/>
        </p:nvSpPr>
        <p:spPr>
          <a:xfrm>
            <a:off x="9715680" y="5959080"/>
            <a:ext cx="3538800" cy="353880"/>
          </a:xfrm>
          <a:prstGeom prst="rect">
            <a:avLst/>
          </a:prstGeom>
          <a:noFill/>
          <a:ln w="0">
            <a:noFill/>
          </a:ln>
        </p:spPr>
        <p:style>
          <a:lnRef idx="0"/>
          <a:fillRef idx="0"/>
          <a:effectRef idx="0"/>
          <a:fontRef idx="minor"/>
        </p:style>
        <p:txBody>
          <a:bodyPr wrap="none" lIns="0" rIns="0" tIns="0" bIns="0" anchor="t">
            <a:noAutofit/>
          </a:bodyPr>
          <a:p>
            <a:pPr>
              <a:lnSpc>
                <a:spcPts val="2750"/>
              </a:lnSpc>
              <a:tabLst>
                <a:tab algn="l" pos="0"/>
              </a:tabLst>
            </a:pPr>
            <a:r>
              <a:rPr b="0" lang="en-US" sz="2200" spc="-1" strike="noStrike">
                <a:solidFill>
                  <a:srgbClr val="746558"/>
                </a:solidFill>
                <a:latin typeface="Gelasio Semi Bold"/>
                <a:ea typeface="Gelasio Semi Bold"/>
              </a:rPr>
              <a:t>Mobile App Development</a:t>
            </a:r>
            <a:endParaRPr b="0" lang="en-US" sz="2200" spc="-1" strike="noStrike">
              <a:solidFill>
                <a:srgbClr val="000000"/>
              </a:solidFill>
              <a:latin typeface="Arial"/>
            </a:endParaRPr>
          </a:p>
        </p:txBody>
      </p:sp>
      <p:sp>
        <p:nvSpPr>
          <p:cNvPr id="448" name="Text 6"/>
          <p:cNvSpPr/>
          <p:nvPr/>
        </p:nvSpPr>
        <p:spPr>
          <a:xfrm>
            <a:off x="9715680" y="6449400"/>
            <a:ext cx="3893400" cy="725400"/>
          </a:xfrm>
          <a:prstGeom prst="rect">
            <a:avLst/>
          </a:prstGeom>
          <a:noFill/>
          <a:ln w="0">
            <a:noFill/>
          </a:ln>
        </p:spPr>
        <p:style>
          <a:lnRef idx="0"/>
          <a:fillRef idx="0"/>
          <a:effectRef idx="0"/>
          <a:fontRef idx="minor"/>
        </p:style>
        <p:txBody>
          <a:bodyPr lIns="0" rIns="0" tIns="0" bIns="0" anchor="t">
            <a:noAutofit/>
          </a:bodyPr>
          <a:p>
            <a:pPr>
              <a:lnSpc>
                <a:spcPts val="2849"/>
              </a:lnSpc>
              <a:tabLst>
                <a:tab algn="l" pos="0"/>
              </a:tabLst>
            </a:pPr>
            <a:r>
              <a:rPr b="0" lang="en-US" sz="1750" spc="-1" strike="noStrike">
                <a:solidFill>
                  <a:srgbClr val="746558"/>
                </a:solidFill>
                <a:latin typeface="Gelasio"/>
                <a:ea typeface="Gelasio"/>
              </a:rPr>
              <a:t>Create a dedicated mobile app for easier access and offline capabilities.</a:t>
            </a:r>
            <a:endParaRPr b="0" lang="en-US" sz="175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57</TotalTime>
  <Application>LibreOffice/7.5.9.2$Linux_X86_64 LibreOffice_project/50$Build-2</Application>
  <AppVersion>15.0000</AppVersion>
  <Words>0</Words>
  <Paragraphs>0</Paragraphs>
  <Company>PptxGenJS</Company>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2024-10-25T17:06:25Z</dcterms:created>
  <dc:creator>PptxGenJS</dc:creator>
  <dc:description/>
  <dc:language>en-US</dc:language>
  <cp:lastModifiedBy/>
  <dcterms:modified xsi:type="dcterms:W3CDTF">2024-10-25T23:37:15Z</dcterms:modified>
  <cp:revision>5</cp:revision>
  <dc:subject>PptxGenJS Presentation</dc:subject>
  <dc:title>PptxGenJS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otes">
    <vt:i4>9</vt:i4>
  </property>
  <property fmtid="{D5CDD505-2E9C-101B-9397-08002B2CF9AE}" pid="3" name="PresentationFormat">
    <vt:lpwstr>On-screen Show (16:9)</vt:lpwstr>
  </property>
  <property fmtid="{D5CDD505-2E9C-101B-9397-08002B2CF9AE}" pid="4" name="Slides">
    <vt:i4>9</vt:i4>
  </property>
</Properties>
</file>